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theme/theme3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74" r:id="rId2"/>
    <p:sldId id="969" r:id="rId3"/>
  </p:sldIdLst>
  <p:sldSz cx="12192000" cy="6858000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CDCDC"/>
    <a:srgbClr val="F1F6FD"/>
    <a:srgbClr val="FEEBDB"/>
    <a:srgbClr val="DBEEF4"/>
    <a:srgbClr val="F3C644"/>
    <a:srgbClr val="C60000"/>
    <a:srgbClr val="1C539A"/>
    <a:srgbClr val="C600EA"/>
    <a:srgbClr val="61C4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816" autoAdjust="0"/>
    <p:restoredTop sz="94660"/>
  </p:normalViewPr>
  <p:slideViewPr>
    <p:cSldViewPr snapToGrid="0">
      <p:cViewPr varScale="1">
        <p:scale>
          <a:sx n="82" d="100"/>
          <a:sy n="82" d="100"/>
        </p:scale>
        <p:origin x="51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2" d="100"/>
          <a:sy n="62" d="100"/>
        </p:scale>
        <p:origin x="315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handoutMaster" Target="handoutMasters/handoutMaster1.xml"/><Relationship Id="rId10" Type="http://schemas.openxmlformats.org/officeDocument/2006/relationships/customXml" Target="../customXml/item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05CB46EC-5547-437B-B60D-C671C4FF4AE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A2D30B9F-8DB6-4B40-80DE-389E79887AA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97B099-8A51-42A8-A6CF-55339455DFCD}" type="datetimeFigureOut">
              <a:rPr kumimoji="1" lang="ja-JP" altLang="en-US" smtClean="0"/>
              <a:t>2020/11/20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102D4B1-2FCB-4A02-87F0-043D72012CD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8936A07-BDE6-4AE8-92AF-AB04630C318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7403AD-012D-48AF-8F44-0C29A5E0F2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65330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2D24F1-94AA-49B6-BE7C-48D74A936CA5}" type="datetimeFigureOut">
              <a:rPr kumimoji="1" lang="ja-JP" altLang="en-US" smtClean="0"/>
              <a:t>2020/11/20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BD0626-497A-4936-A06D-98DF5E7EFF2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70601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字幕 2">
            <a:extLst>
              <a:ext uri="{FF2B5EF4-FFF2-40B4-BE49-F238E27FC236}">
                <a16:creationId xmlns:a16="http://schemas.microsoft.com/office/drawing/2014/main" id="{49258782-C9F1-40EA-9551-8732DA94BD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8581" y="4961001"/>
            <a:ext cx="6281651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29C014C-C111-495F-B3A4-9424304D38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00954" y="6490515"/>
            <a:ext cx="2484119" cy="365125"/>
          </a:xfrm>
          <a:prstGeom prst="rect">
            <a:avLst/>
          </a:prstGeom>
        </p:spPr>
        <p:txBody>
          <a:bodyPr anchor="b"/>
          <a:lstStyle>
            <a:lvl1pPr algn="ctr">
              <a:defRPr sz="1000" b="0">
                <a:solidFill>
                  <a:schemeClr val="bg1"/>
                </a:solidFill>
              </a:defRPr>
            </a:lvl1pPr>
          </a:lstStyle>
          <a:p>
            <a:r>
              <a:rPr lang="en-US" altLang="ja-JP"/>
              <a:t>Zetta Linx Inc. All Rights Reserved.</a:t>
            </a:r>
            <a:endParaRPr lang="ja-JP" altLang="en-US" dirty="0"/>
          </a:p>
        </p:txBody>
      </p:sp>
      <p:pic>
        <p:nvPicPr>
          <p:cNvPr id="17" name="図 16">
            <a:extLst>
              <a:ext uri="{FF2B5EF4-FFF2-40B4-BE49-F238E27FC236}">
                <a16:creationId xmlns:a16="http://schemas.microsoft.com/office/drawing/2014/main" id="{6FF28A58-3093-405C-81F6-AAC70320855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7725" y="2950388"/>
            <a:ext cx="1905000" cy="952500"/>
          </a:xfrm>
          <a:prstGeom prst="rect">
            <a:avLst/>
          </a:prstGeom>
        </p:spPr>
      </p:pic>
      <p:sp>
        <p:nvSpPr>
          <p:cNvPr id="20" name="タイトル 1">
            <a:extLst>
              <a:ext uri="{FF2B5EF4-FFF2-40B4-BE49-F238E27FC236}">
                <a16:creationId xmlns:a16="http://schemas.microsoft.com/office/drawing/2014/main" id="{89E94AA0-D72C-43F3-B7FC-1B75FBF2AF1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045683" y="1253415"/>
            <a:ext cx="6515797" cy="2237562"/>
          </a:xfrm>
        </p:spPr>
        <p:txBody>
          <a:bodyPr anchor="ctr">
            <a:normAutofit/>
          </a:bodyPr>
          <a:lstStyle>
            <a:lvl1pPr algn="l">
              <a:defRPr sz="3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kumimoji="1" lang="ja-JP" altLang="en-US" dirty="0"/>
              <a:t>マスタータイトルの書式設定</a:t>
            </a:r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A5668446-CC03-4D82-ABF8-0F3B22B8E60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7615" y="149283"/>
            <a:ext cx="984970" cy="372426"/>
          </a:xfrm>
          <a:prstGeom prst="rect">
            <a:avLst/>
          </a:prstGeom>
        </p:spPr>
      </p:pic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CC637984-EC3E-49F4-A44C-D509B64A9EB7}"/>
              </a:ext>
            </a:extLst>
          </p:cNvPr>
          <p:cNvGrpSpPr/>
          <p:nvPr userDrawn="1"/>
        </p:nvGrpSpPr>
        <p:grpSpPr>
          <a:xfrm>
            <a:off x="1336035" y="3616554"/>
            <a:ext cx="9935095" cy="101267"/>
            <a:chOff x="838202" y="1410808"/>
            <a:chExt cx="9935095" cy="101267"/>
          </a:xfrm>
        </p:grpSpPr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5C0BFF7-E4E6-49AD-8BDD-BA1D44E4924E}"/>
                </a:ext>
              </a:extLst>
            </p:cNvPr>
            <p:cNvSpPr/>
            <p:nvPr userDrawn="1"/>
          </p:nvSpPr>
          <p:spPr>
            <a:xfrm>
              <a:off x="838202" y="1411986"/>
              <a:ext cx="9935095" cy="9891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B0984A05-55A3-4513-AE53-D3A4EBBBB788}"/>
                </a:ext>
              </a:extLst>
            </p:cNvPr>
            <p:cNvSpPr/>
            <p:nvPr userDrawn="1"/>
          </p:nvSpPr>
          <p:spPr>
            <a:xfrm>
              <a:off x="838202" y="1410808"/>
              <a:ext cx="2819398" cy="101267"/>
            </a:xfrm>
            <a:prstGeom prst="rect">
              <a:avLst/>
            </a:prstGeom>
            <a:solidFill>
              <a:srgbClr val="C6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</p:grpSp>
    </p:spTree>
    <p:extLst>
      <p:ext uri="{BB962C8B-B14F-4D97-AF65-F5344CB8AC3E}">
        <p14:creationId xmlns:p14="http://schemas.microsoft.com/office/powerpoint/2010/main" val="4138450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6DEED2B-1422-4042-8B12-CC87BAB6A6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6480" y="1438102"/>
            <a:ext cx="9935095" cy="4738861"/>
          </a:xfrm>
        </p:spPr>
        <p:txBody>
          <a:bodyPr>
            <a:normAutofit/>
          </a:bodyPr>
          <a:lstStyle>
            <a:lvl1pPr marL="0" marR="0" indent="0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>
              <a:buClrTx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2pPr>
            <a:lvl3pPr>
              <a:buClrTx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3pPr>
            <a:lvl4pPr>
              <a:buClrTx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4pPr>
            <a:lvl5pPr>
              <a:buClrTx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5pPr>
          </a:lstStyle>
          <a:p>
            <a:pPr marL="0" marR="0" lvl="0" indent="0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dirty="0"/>
              <a:t>マスター テキストの書式設定</a:t>
            </a:r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D36D7B28-97C2-43D8-8A70-0DB3CCF6AB3F}"/>
              </a:ext>
            </a:extLst>
          </p:cNvPr>
          <p:cNvGrpSpPr/>
          <p:nvPr userDrawn="1"/>
        </p:nvGrpSpPr>
        <p:grpSpPr>
          <a:xfrm>
            <a:off x="916480" y="987700"/>
            <a:ext cx="9935095" cy="101267"/>
            <a:chOff x="838202" y="1410808"/>
            <a:chExt cx="9935095" cy="101267"/>
          </a:xfrm>
        </p:grpSpPr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DC16E0C2-3A38-43C4-9C21-D1057DFA0651}"/>
                </a:ext>
              </a:extLst>
            </p:cNvPr>
            <p:cNvSpPr/>
            <p:nvPr userDrawn="1"/>
          </p:nvSpPr>
          <p:spPr>
            <a:xfrm>
              <a:off x="838202" y="1411986"/>
              <a:ext cx="9935095" cy="9891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C02CD545-8FB8-47DD-8B6F-DC9539348ED2}"/>
                </a:ext>
              </a:extLst>
            </p:cNvPr>
            <p:cNvSpPr/>
            <p:nvPr userDrawn="1"/>
          </p:nvSpPr>
          <p:spPr>
            <a:xfrm>
              <a:off x="838202" y="1410808"/>
              <a:ext cx="2819398" cy="101267"/>
            </a:xfrm>
            <a:prstGeom prst="rect">
              <a:avLst/>
            </a:prstGeom>
            <a:solidFill>
              <a:srgbClr val="C6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</p:grpSp>
      <p:sp>
        <p:nvSpPr>
          <p:cNvPr id="22" name="タイトル 1">
            <a:extLst>
              <a:ext uri="{FF2B5EF4-FFF2-40B4-BE49-F238E27FC236}">
                <a16:creationId xmlns:a16="http://schemas.microsoft.com/office/drawing/2014/main" id="{BB7ED98C-F910-42D9-A5A2-AF94E42B10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6"/>
            <a:ext cx="10091652" cy="723841"/>
          </a:xfrm>
        </p:spPr>
        <p:txBody>
          <a:bodyPr>
            <a:normAutofit/>
          </a:bodyPr>
          <a:lstStyle>
            <a:lvl1pPr>
              <a:defRPr sz="2800" b="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484684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6DEED2B-1422-4042-8B12-CC87BAB6A6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6480" y="1438102"/>
            <a:ext cx="9935095" cy="4738861"/>
          </a:xfrm>
        </p:spPr>
        <p:txBody>
          <a:bodyPr/>
          <a:lstStyle>
            <a:lvl1pPr>
              <a:buClrTx/>
              <a:defRPr sz="22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>
              <a:buClrTx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2pPr>
            <a:lvl3pPr>
              <a:buClrTx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3pPr>
            <a:lvl4pPr>
              <a:buClrTx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4pPr>
            <a:lvl5pPr>
              <a:buClrTx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17A0EEC7-A4AB-42AA-851B-A710433F683F}"/>
              </a:ext>
            </a:extLst>
          </p:cNvPr>
          <p:cNvSpPr/>
          <p:nvPr userDrawn="1"/>
        </p:nvSpPr>
        <p:spPr>
          <a:xfrm>
            <a:off x="11628120" y="6294120"/>
            <a:ext cx="563880" cy="5638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800"/>
          </a:p>
        </p:txBody>
      </p:sp>
      <p:sp>
        <p:nvSpPr>
          <p:cNvPr id="9" name="スライド番号プレースホルダー 5">
            <a:extLst>
              <a:ext uri="{FF2B5EF4-FFF2-40B4-BE49-F238E27FC236}">
                <a16:creationId xmlns:a16="http://schemas.microsoft.com/office/drawing/2014/main" id="{61CDE23B-196A-4633-A61F-BDB8FD1099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1194" y="6397917"/>
            <a:ext cx="563879" cy="365125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fld id="{7A3FCCDC-CA25-40AD-8243-D24043143EF8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D36D7B28-97C2-43D8-8A70-0DB3CCF6AB3F}"/>
              </a:ext>
            </a:extLst>
          </p:cNvPr>
          <p:cNvGrpSpPr/>
          <p:nvPr userDrawn="1"/>
        </p:nvGrpSpPr>
        <p:grpSpPr>
          <a:xfrm>
            <a:off x="916480" y="987700"/>
            <a:ext cx="9935095" cy="101267"/>
            <a:chOff x="838202" y="1410808"/>
            <a:chExt cx="9935095" cy="101267"/>
          </a:xfrm>
        </p:grpSpPr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DC16E0C2-3A38-43C4-9C21-D1057DFA0651}"/>
                </a:ext>
              </a:extLst>
            </p:cNvPr>
            <p:cNvSpPr/>
            <p:nvPr userDrawn="1"/>
          </p:nvSpPr>
          <p:spPr>
            <a:xfrm>
              <a:off x="838202" y="1411986"/>
              <a:ext cx="9935095" cy="9891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C02CD545-8FB8-47DD-8B6F-DC9539348ED2}"/>
                </a:ext>
              </a:extLst>
            </p:cNvPr>
            <p:cNvSpPr/>
            <p:nvPr userDrawn="1"/>
          </p:nvSpPr>
          <p:spPr>
            <a:xfrm>
              <a:off x="838202" y="1410808"/>
              <a:ext cx="2819398" cy="101267"/>
            </a:xfrm>
            <a:prstGeom prst="rect">
              <a:avLst/>
            </a:prstGeom>
            <a:solidFill>
              <a:srgbClr val="C6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</p:grpSp>
      <p:sp>
        <p:nvSpPr>
          <p:cNvPr id="17" name="タイトル 1">
            <a:extLst>
              <a:ext uri="{FF2B5EF4-FFF2-40B4-BE49-F238E27FC236}">
                <a16:creationId xmlns:a16="http://schemas.microsoft.com/office/drawing/2014/main" id="{58D20FCE-68CB-4525-B8B1-F9C7F8FEF0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6"/>
            <a:ext cx="10091652" cy="723841"/>
          </a:xfrm>
        </p:spPr>
        <p:txBody>
          <a:bodyPr>
            <a:normAutofit/>
          </a:bodyPr>
          <a:lstStyle>
            <a:lvl1pPr>
              <a:defRPr sz="2800" b="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8875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1A864EE0-DB94-4AD4-A1B9-DB021C059168}"/>
              </a:ext>
            </a:extLst>
          </p:cNvPr>
          <p:cNvSpPr/>
          <p:nvPr userDrawn="1"/>
        </p:nvSpPr>
        <p:spPr>
          <a:xfrm>
            <a:off x="11628120" y="6294120"/>
            <a:ext cx="563880" cy="5638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800"/>
          </a:p>
        </p:txBody>
      </p:sp>
      <p:sp>
        <p:nvSpPr>
          <p:cNvPr id="10" name="スライド番号プレースホルダー 5">
            <a:extLst>
              <a:ext uri="{FF2B5EF4-FFF2-40B4-BE49-F238E27FC236}">
                <a16:creationId xmlns:a16="http://schemas.microsoft.com/office/drawing/2014/main" id="{42A887A8-E4B2-4CAB-9BB9-51B5374F80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1194" y="6397917"/>
            <a:ext cx="563879" cy="365125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fld id="{7A3FCCDC-CA25-40AD-8243-D24043143EF8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21" name="コンテンツ プレースホルダー 2">
            <a:extLst>
              <a:ext uri="{FF2B5EF4-FFF2-40B4-BE49-F238E27FC236}">
                <a16:creationId xmlns:a16="http://schemas.microsoft.com/office/drawing/2014/main" id="{E7518B22-0C3E-4234-ABDC-26ED15D02D16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874916" y="1438102"/>
            <a:ext cx="4930832" cy="4738861"/>
          </a:xfrm>
        </p:spPr>
        <p:txBody>
          <a:bodyPr/>
          <a:lstStyle>
            <a:lvl1pPr>
              <a:buClrTx/>
              <a:defRPr sz="22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>
              <a:buClrTx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2pPr>
            <a:lvl3pPr>
              <a:buClrTx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3pPr>
            <a:lvl4pPr>
              <a:buClrTx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4pPr>
            <a:lvl5pPr>
              <a:buClrTx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E2350ECE-CD8C-486B-8E1A-07A513811DB1}"/>
              </a:ext>
            </a:extLst>
          </p:cNvPr>
          <p:cNvGrpSpPr/>
          <p:nvPr userDrawn="1"/>
        </p:nvGrpSpPr>
        <p:grpSpPr>
          <a:xfrm>
            <a:off x="916480" y="987700"/>
            <a:ext cx="9935095" cy="101267"/>
            <a:chOff x="838202" y="1410808"/>
            <a:chExt cx="9935095" cy="101267"/>
          </a:xfrm>
        </p:grpSpPr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3DC16BE5-15EA-4430-8A51-9CE9FE2064C0}"/>
                </a:ext>
              </a:extLst>
            </p:cNvPr>
            <p:cNvSpPr/>
            <p:nvPr userDrawn="1"/>
          </p:nvSpPr>
          <p:spPr>
            <a:xfrm>
              <a:off x="838202" y="1411986"/>
              <a:ext cx="9935095" cy="9891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3A9D4C7A-9ACD-4374-9937-04577CA0E594}"/>
                </a:ext>
              </a:extLst>
            </p:cNvPr>
            <p:cNvSpPr/>
            <p:nvPr userDrawn="1"/>
          </p:nvSpPr>
          <p:spPr>
            <a:xfrm>
              <a:off x="838202" y="1410808"/>
              <a:ext cx="2819398" cy="101267"/>
            </a:xfrm>
            <a:prstGeom prst="rect">
              <a:avLst/>
            </a:prstGeom>
            <a:solidFill>
              <a:srgbClr val="C6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</p:grpSp>
      <p:sp>
        <p:nvSpPr>
          <p:cNvPr id="22" name="コンテンツ プレースホルダー 2">
            <a:extLst>
              <a:ext uri="{FF2B5EF4-FFF2-40B4-BE49-F238E27FC236}">
                <a16:creationId xmlns:a16="http://schemas.microsoft.com/office/drawing/2014/main" id="{1BD72CD2-3457-4457-A6E6-317B1777770C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6096000" y="1438102"/>
            <a:ext cx="4930832" cy="4738861"/>
          </a:xfrm>
        </p:spPr>
        <p:txBody>
          <a:bodyPr/>
          <a:lstStyle>
            <a:lvl1pPr>
              <a:buClrTx/>
              <a:defRPr sz="22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>
              <a:buClrTx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2pPr>
            <a:lvl3pPr>
              <a:buClrTx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3pPr>
            <a:lvl4pPr>
              <a:buClrTx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4pPr>
            <a:lvl5pPr>
              <a:buClrTx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25" name="タイトル 1">
            <a:extLst>
              <a:ext uri="{FF2B5EF4-FFF2-40B4-BE49-F238E27FC236}">
                <a16:creationId xmlns:a16="http://schemas.microsoft.com/office/drawing/2014/main" id="{37FBADB3-AEF7-4B8D-9FE3-8A896CB0B8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6"/>
            <a:ext cx="10091652" cy="723841"/>
          </a:xfrm>
        </p:spPr>
        <p:txBody>
          <a:bodyPr>
            <a:normAutofit/>
          </a:bodyPr>
          <a:lstStyle>
            <a:lvl1pPr>
              <a:defRPr sz="2800" b="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5146314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27D6746-24D4-47E4-B7C4-B2B65B3C00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74916" y="1437845"/>
            <a:ext cx="4951611" cy="426893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15542F23-C01F-4059-99F6-B69F4D874F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096000" y="1437845"/>
            <a:ext cx="4928750" cy="426893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12997263-3E1F-4B81-A66E-B87B1C4E2D9E}"/>
              </a:ext>
            </a:extLst>
          </p:cNvPr>
          <p:cNvSpPr/>
          <p:nvPr userDrawn="1"/>
        </p:nvSpPr>
        <p:spPr>
          <a:xfrm>
            <a:off x="11628120" y="6294120"/>
            <a:ext cx="563880" cy="5638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800"/>
          </a:p>
        </p:txBody>
      </p:sp>
      <p:sp>
        <p:nvSpPr>
          <p:cNvPr id="12" name="スライド番号プレースホルダー 5">
            <a:extLst>
              <a:ext uri="{FF2B5EF4-FFF2-40B4-BE49-F238E27FC236}">
                <a16:creationId xmlns:a16="http://schemas.microsoft.com/office/drawing/2014/main" id="{BFDAB7F0-93B2-4A68-BF77-166FADAE59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1194" y="6397917"/>
            <a:ext cx="563879" cy="365125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fld id="{7A3FCCDC-CA25-40AD-8243-D24043143EF8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BA088AAF-A48B-445B-89B8-4A8720ABC618}"/>
              </a:ext>
            </a:extLst>
          </p:cNvPr>
          <p:cNvSpPr/>
          <p:nvPr userDrawn="1"/>
        </p:nvSpPr>
        <p:spPr>
          <a:xfrm>
            <a:off x="881150" y="1446158"/>
            <a:ext cx="59575" cy="42689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800"/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3A6A1081-9B14-4565-85FD-576F2FEA51BD}"/>
              </a:ext>
            </a:extLst>
          </p:cNvPr>
          <p:cNvSpPr/>
          <p:nvPr userDrawn="1"/>
        </p:nvSpPr>
        <p:spPr>
          <a:xfrm>
            <a:off x="6099464" y="1442964"/>
            <a:ext cx="59575" cy="42689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800"/>
          </a:p>
        </p:txBody>
      </p: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8D9A7DDE-F749-48D5-A97D-6518DAA0E073}"/>
              </a:ext>
            </a:extLst>
          </p:cNvPr>
          <p:cNvGrpSpPr/>
          <p:nvPr userDrawn="1"/>
        </p:nvGrpSpPr>
        <p:grpSpPr>
          <a:xfrm>
            <a:off x="916480" y="987700"/>
            <a:ext cx="9935095" cy="101267"/>
            <a:chOff x="838202" y="1410808"/>
            <a:chExt cx="9935095" cy="101267"/>
          </a:xfrm>
        </p:grpSpPr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DDF30603-CCEB-4B6B-8AB9-9D85F76EB930}"/>
                </a:ext>
              </a:extLst>
            </p:cNvPr>
            <p:cNvSpPr/>
            <p:nvPr userDrawn="1"/>
          </p:nvSpPr>
          <p:spPr>
            <a:xfrm>
              <a:off x="838202" y="1411986"/>
              <a:ext cx="9935095" cy="9891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C1451A09-F662-4BD3-9612-CD95AD2A82E9}"/>
                </a:ext>
              </a:extLst>
            </p:cNvPr>
            <p:cNvSpPr/>
            <p:nvPr userDrawn="1"/>
          </p:nvSpPr>
          <p:spPr>
            <a:xfrm>
              <a:off x="838202" y="1410808"/>
              <a:ext cx="2819398" cy="101267"/>
            </a:xfrm>
            <a:prstGeom prst="rect">
              <a:avLst/>
            </a:prstGeom>
            <a:solidFill>
              <a:srgbClr val="C6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</p:grpSp>
      <p:sp>
        <p:nvSpPr>
          <p:cNvPr id="28" name="コンテンツ プレースホルダー 2">
            <a:extLst>
              <a:ext uri="{FF2B5EF4-FFF2-40B4-BE49-F238E27FC236}">
                <a16:creationId xmlns:a16="http://schemas.microsoft.com/office/drawing/2014/main" id="{8ED32A35-DE57-4D69-BAD6-00419A47778E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874916" y="2200916"/>
            <a:ext cx="4930832" cy="3976047"/>
          </a:xfrm>
        </p:spPr>
        <p:txBody>
          <a:bodyPr/>
          <a:lstStyle>
            <a:lvl1pPr>
              <a:buClrTx/>
              <a:defRPr sz="22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>
              <a:buClrTx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2pPr>
            <a:lvl3pPr>
              <a:buClrTx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3pPr>
            <a:lvl4pPr>
              <a:buClrTx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4pPr>
            <a:lvl5pPr>
              <a:buClrTx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29" name="コンテンツ プレースホルダー 2">
            <a:extLst>
              <a:ext uri="{FF2B5EF4-FFF2-40B4-BE49-F238E27FC236}">
                <a16:creationId xmlns:a16="http://schemas.microsoft.com/office/drawing/2014/main" id="{A1495BD6-A6BC-4264-87F5-66201966F67E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6096000" y="2200916"/>
            <a:ext cx="4930832" cy="3976047"/>
          </a:xfrm>
        </p:spPr>
        <p:txBody>
          <a:bodyPr/>
          <a:lstStyle>
            <a:lvl1pPr>
              <a:buClrTx/>
              <a:defRPr sz="22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>
              <a:buClrTx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2pPr>
            <a:lvl3pPr>
              <a:buClrTx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3pPr>
            <a:lvl4pPr>
              <a:buClrTx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4pPr>
            <a:lvl5pPr>
              <a:buClrTx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33" name="タイトル 1">
            <a:extLst>
              <a:ext uri="{FF2B5EF4-FFF2-40B4-BE49-F238E27FC236}">
                <a16:creationId xmlns:a16="http://schemas.microsoft.com/office/drawing/2014/main" id="{787B584A-DB16-468E-AB33-01580A3D7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6"/>
            <a:ext cx="10091652" cy="723841"/>
          </a:xfrm>
        </p:spPr>
        <p:txBody>
          <a:bodyPr>
            <a:normAutofit/>
          </a:bodyPr>
          <a:lstStyle>
            <a:lvl1pPr>
              <a:defRPr sz="2800" b="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5355162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98973E2-1F6F-4C7B-9E0C-86E3595E8B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6"/>
            <a:ext cx="10091652" cy="723841"/>
          </a:xfrm>
        </p:spPr>
        <p:txBody>
          <a:bodyPr>
            <a:normAutofit/>
          </a:bodyPr>
          <a:lstStyle>
            <a:lvl1pPr>
              <a:defRPr sz="2800" b="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FBB6D092-B213-4AAA-A78D-A095EE7142CD}"/>
              </a:ext>
            </a:extLst>
          </p:cNvPr>
          <p:cNvSpPr/>
          <p:nvPr userDrawn="1"/>
        </p:nvSpPr>
        <p:spPr>
          <a:xfrm>
            <a:off x="11628120" y="6294120"/>
            <a:ext cx="563880" cy="5638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800"/>
          </a:p>
        </p:txBody>
      </p:sp>
      <p:sp>
        <p:nvSpPr>
          <p:cNvPr id="8" name="スライド番号プレースホルダー 5">
            <a:extLst>
              <a:ext uri="{FF2B5EF4-FFF2-40B4-BE49-F238E27FC236}">
                <a16:creationId xmlns:a16="http://schemas.microsoft.com/office/drawing/2014/main" id="{7AD2A47C-9343-436C-A9EB-2B1D70D9D3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1194" y="6397917"/>
            <a:ext cx="563879" cy="365125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fld id="{7A3FCCDC-CA25-40AD-8243-D24043143EF8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5C9C1B68-7008-4145-A0C9-145EC6EE8A6A}"/>
              </a:ext>
            </a:extLst>
          </p:cNvPr>
          <p:cNvGrpSpPr/>
          <p:nvPr userDrawn="1"/>
        </p:nvGrpSpPr>
        <p:grpSpPr>
          <a:xfrm>
            <a:off x="916480" y="987700"/>
            <a:ext cx="9935095" cy="101267"/>
            <a:chOff x="838202" y="1410808"/>
            <a:chExt cx="9935095" cy="101267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0B4BC639-FB4F-4E73-AA95-06386590DAD9}"/>
                </a:ext>
              </a:extLst>
            </p:cNvPr>
            <p:cNvSpPr/>
            <p:nvPr userDrawn="1"/>
          </p:nvSpPr>
          <p:spPr>
            <a:xfrm>
              <a:off x="838202" y="1411986"/>
              <a:ext cx="9935095" cy="9891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BDDAB668-B1B1-47A9-85D7-B1BDA3FA1487}"/>
                </a:ext>
              </a:extLst>
            </p:cNvPr>
            <p:cNvSpPr/>
            <p:nvPr userDrawn="1"/>
          </p:nvSpPr>
          <p:spPr>
            <a:xfrm>
              <a:off x="838202" y="1410808"/>
              <a:ext cx="2819398" cy="101267"/>
            </a:xfrm>
            <a:prstGeom prst="rect">
              <a:avLst/>
            </a:prstGeom>
            <a:solidFill>
              <a:srgbClr val="C6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</p:grpSp>
    </p:spTree>
    <p:extLst>
      <p:ext uri="{BB962C8B-B14F-4D97-AF65-F5344CB8AC3E}">
        <p14:creationId xmlns:p14="http://schemas.microsoft.com/office/powerpoint/2010/main" val="1508928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299C570-5DA7-4F10-8DEC-F6521360A9A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454727"/>
            <a:ext cx="5615045" cy="44063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050DC9C-A44C-48EB-9038-22AAFBC5C7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16480" y="1454861"/>
            <a:ext cx="3932237" cy="4414261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568C7599-B902-446A-8C29-E3CE0A7FB7F9}"/>
              </a:ext>
            </a:extLst>
          </p:cNvPr>
          <p:cNvSpPr/>
          <p:nvPr userDrawn="1"/>
        </p:nvSpPr>
        <p:spPr>
          <a:xfrm>
            <a:off x="11628120" y="6294120"/>
            <a:ext cx="563880" cy="5638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800"/>
          </a:p>
        </p:txBody>
      </p:sp>
      <p:sp>
        <p:nvSpPr>
          <p:cNvPr id="10" name="スライド番号プレースホルダー 5">
            <a:extLst>
              <a:ext uri="{FF2B5EF4-FFF2-40B4-BE49-F238E27FC236}">
                <a16:creationId xmlns:a16="http://schemas.microsoft.com/office/drawing/2014/main" id="{25818765-6D7F-425B-91EF-E48EF8EF5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1194" y="6397917"/>
            <a:ext cx="563879" cy="365125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fld id="{7A3FCCDC-CA25-40AD-8243-D24043143EF8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8B67C87E-6C8E-4AA3-BF83-75EF21844690}"/>
              </a:ext>
            </a:extLst>
          </p:cNvPr>
          <p:cNvGrpSpPr/>
          <p:nvPr userDrawn="1"/>
        </p:nvGrpSpPr>
        <p:grpSpPr>
          <a:xfrm>
            <a:off x="916480" y="987700"/>
            <a:ext cx="9935095" cy="101267"/>
            <a:chOff x="838202" y="1410808"/>
            <a:chExt cx="9935095" cy="101267"/>
          </a:xfrm>
        </p:grpSpPr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F048A85D-E2E0-40F2-AF06-928253C9598A}"/>
                </a:ext>
              </a:extLst>
            </p:cNvPr>
            <p:cNvSpPr/>
            <p:nvPr userDrawn="1"/>
          </p:nvSpPr>
          <p:spPr>
            <a:xfrm>
              <a:off x="838202" y="1411986"/>
              <a:ext cx="9935095" cy="9891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0C26A4E8-9C3D-497B-B62E-1B097CAB0627}"/>
                </a:ext>
              </a:extLst>
            </p:cNvPr>
            <p:cNvSpPr/>
            <p:nvPr userDrawn="1"/>
          </p:nvSpPr>
          <p:spPr>
            <a:xfrm>
              <a:off x="838202" y="1410808"/>
              <a:ext cx="2819398" cy="101267"/>
            </a:xfrm>
            <a:prstGeom prst="rect">
              <a:avLst/>
            </a:prstGeom>
            <a:solidFill>
              <a:srgbClr val="C6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</p:grpSp>
      <p:sp>
        <p:nvSpPr>
          <p:cNvPr id="23" name="タイトル 1">
            <a:extLst>
              <a:ext uri="{FF2B5EF4-FFF2-40B4-BE49-F238E27FC236}">
                <a16:creationId xmlns:a16="http://schemas.microsoft.com/office/drawing/2014/main" id="{E02ADD6A-43DE-4E3D-8AC6-574515F4A4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6"/>
            <a:ext cx="10091652" cy="723841"/>
          </a:xfrm>
        </p:spPr>
        <p:txBody>
          <a:bodyPr>
            <a:normAutofit/>
          </a:bodyPr>
          <a:lstStyle>
            <a:lvl1pPr>
              <a:defRPr sz="2800" b="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59751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03F3D6D-282C-410C-BB86-0D9AF26908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1" y="1479665"/>
            <a:ext cx="10091652" cy="4697298"/>
          </a:xfrm>
        </p:spPr>
        <p:txBody>
          <a:bodyPr vert="eaVert"/>
          <a:lstStyle>
            <a:lvl1pPr>
              <a:buClrTx/>
              <a:defRPr sz="22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>
              <a:buClrTx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2pPr>
            <a:lvl3pPr>
              <a:buClrTx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3pPr>
            <a:lvl4pPr>
              <a:buClrTx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4pPr>
            <a:lvl5pPr>
              <a:buClrTx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1C11DBC9-1795-469E-99A3-56E593F5FA8E}"/>
              </a:ext>
            </a:extLst>
          </p:cNvPr>
          <p:cNvSpPr/>
          <p:nvPr userDrawn="1"/>
        </p:nvSpPr>
        <p:spPr>
          <a:xfrm>
            <a:off x="11628120" y="6294120"/>
            <a:ext cx="563880" cy="5638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800"/>
          </a:p>
        </p:txBody>
      </p:sp>
      <p:sp>
        <p:nvSpPr>
          <p:cNvPr id="9" name="スライド番号プレースホルダー 5">
            <a:extLst>
              <a:ext uri="{FF2B5EF4-FFF2-40B4-BE49-F238E27FC236}">
                <a16:creationId xmlns:a16="http://schemas.microsoft.com/office/drawing/2014/main" id="{D094A1FA-FE8F-4AC6-AAEC-9F41A62022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1194" y="6397917"/>
            <a:ext cx="563879" cy="365125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fld id="{7A3FCCDC-CA25-40AD-8243-D24043143EF8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A197DEC4-9860-4AE6-83F2-5081BBFA055D}"/>
              </a:ext>
            </a:extLst>
          </p:cNvPr>
          <p:cNvGrpSpPr/>
          <p:nvPr userDrawn="1"/>
        </p:nvGrpSpPr>
        <p:grpSpPr>
          <a:xfrm>
            <a:off x="916480" y="987700"/>
            <a:ext cx="9935095" cy="101267"/>
            <a:chOff x="838202" y="1410808"/>
            <a:chExt cx="9935095" cy="101267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3CCCA51-8B8B-4807-BB73-40A6A0FDA212}"/>
                </a:ext>
              </a:extLst>
            </p:cNvPr>
            <p:cNvSpPr/>
            <p:nvPr userDrawn="1"/>
          </p:nvSpPr>
          <p:spPr>
            <a:xfrm>
              <a:off x="838202" y="1411986"/>
              <a:ext cx="9935095" cy="9891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7EA516B8-1FE2-4C4C-8626-EE0C4F26FC45}"/>
                </a:ext>
              </a:extLst>
            </p:cNvPr>
            <p:cNvSpPr/>
            <p:nvPr userDrawn="1"/>
          </p:nvSpPr>
          <p:spPr>
            <a:xfrm>
              <a:off x="838202" y="1410808"/>
              <a:ext cx="2819398" cy="101267"/>
            </a:xfrm>
            <a:prstGeom prst="rect">
              <a:avLst/>
            </a:prstGeom>
            <a:solidFill>
              <a:srgbClr val="C6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</p:grpSp>
      <p:sp>
        <p:nvSpPr>
          <p:cNvPr id="21" name="タイトル 1">
            <a:extLst>
              <a:ext uri="{FF2B5EF4-FFF2-40B4-BE49-F238E27FC236}">
                <a16:creationId xmlns:a16="http://schemas.microsoft.com/office/drawing/2014/main" id="{32441B57-5054-4AB8-A9FF-F57A3C9E44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6"/>
            <a:ext cx="10091652" cy="723841"/>
          </a:xfrm>
        </p:spPr>
        <p:txBody>
          <a:bodyPr>
            <a:normAutofit/>
          </a:bodyPr>
          <a:lstStyle>
            <a:lvl1pPr>
              <a:defRPr sz="2800" b="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785793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373127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6D905D0D-38FC-4EC1-B26E-40D4D7D075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5D96779-2803-49D7-9301-C067EB1821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8" name="フッター プレースホルダー 4">
            <a:extLst>
              <a:ext uri="{FF2B5EF4-FFF2-40B4-BE49-F238E27FC236}">
                <a16:creationId xmlns:a16="http://schemas.microsoft.com/office/drawing/2014/main" id="{3D75782A-2C72-4008-A9FA-2508879102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853054" y="6490515"/>
            <a:ext cx="2794463" cy="365125"/>
          </a:xfrm>
          <a:prstGeom prst="rect">
            <a:avLst/>
          </a:prstGeom>
        </p:spPr>
        <p:txBody>
          <a:bodyPr/>
          <a:lstStyle>
            <a:lvl1pPr>
              <a:defRPr sz="1000" b="0"/>
            </a:lvl1pPr>
          </a:lstStyle>
          <a:p>
            <a:r>
              <a:rPr lang="en-US" altLang="ja-JP"/>
              <a:t>Zetta Linx Inc. All Rights Reserved.</a:t>
            </a:r>
            <a:endParaRPr lang="ja-JP" altLang="en-US" dirty="0"/>
          </a:p>
        </p:txBody>
      </p:sp>
      <p:sp>
        <p:nvSpPr>
          <p:cNvPr id="9" name="スライド番号プレースホルダー 5">
            <a:extLst>
              <a:ext uri="{FF2B5EF4-FFF2-40B4-BE49-F238E27FC236}">
                <a16:creationId xmlns:a16="http://schemas.microsoft.com/office/drawing/2014/main" id="{A750257C-15BA-40FC-9279-F0AE8686A8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21194" y="6397917"/>
            <a:ext cx="563879" cy="365125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fld id="{7A3FCCDC-CA25-40AD-8243-D24043143EF8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93248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52" r:id="rId4"/>
    <p:sldLayoutId id="2147483653" r:id="rId5"/>
    <p:sldLayoutId id="2147483654" r:id="rId6"/>
    <p:sldLayoutId id="2147483657" r:id="rId7"/>
    <p:sldLayoutId id="2147483658" r:id="rId8"/>
    <p:sldLayoutId id="2147483660" r:id="rId9"/>
  </p:sldLayoutIdLst>
  <p:hf hd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E56AFFA7-E01D-4CE2-8493-BEC3E2985A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err="1"/>
              <a:t>Sota</a:t>
            </a:r>
            <a:r>
              <a:rPr kumimoji="1" lang="ja-JP" altLang="en-US" dirty="0"/>
              <a:t>ができること</a:t>
            </a: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0E8DB6AA-DE59-4BF4-893A-902D412142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1924382"/>
              </p:ext>
            </p:extLst>
          </p:nvPr>
        </p:nvGraphicFramePr>
        <p:xfrm>
          <a:off x="391894" y="1883563"/>
          <a:ext cx="11484000" cy="4341843"/>
        </p:xfrm>
        <a:graphic>
          <a:graphicData uri="http://schemas.openxmlformats.org/drawingml/2006/table">
            <a:tbl>
              <a:tblPr/>
              <a:tblGrid>
                <a:gridCol w="445111">
                  <a:extLst>
                    <a:ext uri="{9D8B030D-6E8A-4147-A177-3AD203B41FA5}">
                      <a16:colId xmlns:a16="http://schemas.microsoft.com/office/drawing/2014/main" val="4176874560"/>
                    </a:ext>
                  </a:extLst>
                </a:gridCol>
                <a:gridCol w="2425889">
                  <a:extLst>
                    <a:ext uri="{9D8B030D-6E8A-4147-A177-3AD203B41FA5}">
                      <a16:colId xmlns:a16="http://schemas.microsoft.com/office/drawing/2014/main" val="2422015229"/>
                    </a:ext>
                  </a:extLst>
                </a:gridCol>
                <a:gridCol w="445111">
                  <a:extLst>
                    <a:ext uri="{9D8B030D-6E8A-4147-A177-3AD203B41FA5}">
                      <a16:colId xmlns:a16="http://schemas.microsoft.com/office/drawing/2014/main" val="3109745804"/>
                    </a:ext>
                  </a:extLst>
                </a:gridCol>
                <a:gridCol w="2425889">
                  <a:extLst>
                    <a:ext uri="{9D8B030D-6E8A-4147-A177-3AD203B41FA5}">
                      <a16:colId xmlns:a16="http://schemas.microsoft.com/office/drawing/2014/main" val="1156563848"/>
                    </a:ext>
                  </a:extLst>
                </a:gridCol>
                <a:gridCol w="445111">
                  <a:extLst>
                    <a:ext uri="{9D8B030D-6E8A-4147-A177-3AD203B41FA5}">
                      <a16:colId xmlns:a16="http://schemas.microsoft.com/office/drawing/2014/main" val="380648950"/>
                    </a:ext>
                  </a:extLst>
                </a:gridCol>
                <a:gridCol w="2425889">
                  <a:extLst>
                    <a:ext uri="{9D8B030D-6E8A-4147-A177-3AD203B41FA5}">
                      <a16:colId xmlns:a16="http://schemas.microsoft.com/office/drawing/2014/main" val="3886574717"/>
                    </a:ext>
                  </a:extLst>
                </a:gridCol>
                <a:gridCol w="445111">
                  <a:extLst>
                    <a:ext uri="{9D8B030D-6E8A-4147-A177-3AD203B41FA5}">
                      <a16:colId xmlns:a16="http://schemas.microsoft.com/office/drawing/2014/main" val="2939553844"/>
                    </a:ext>
                  </a:extLst>
                </a:gridCol>
                <a:gridCol w="2425889">
                  <a:extLst>
                    <a:ext uri="{9D8B030D-6E8A-4147-A177-3AD203B41FA5}">
                      <a16:colId xmlns:a16="http://schemas.microsoft.com/office/drawing/2014/main" val="429668847"/>
                    </a:ext>
                  </a:extLst>
                </a:gridCol>
              </a:tblGrid>
              <a:tr h="39471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1" i="0" u="none" strike="noStrike">
                          <a:solidFill>
                            <a:srgbClr val="FFFFFF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No</a:t>
                      </a:r>
                      <a:endParaRPr lang="ja-JP" sz="2200" b="1" i="0" u="none" strike="noStrike">
                        <a:solidFill>
                          <a:srgbClr val="FFFFFF"/>
                        </a:solidFill>
                        <a:effectLst/>
                        <a:latin typeface="UD デジタル 教科書体 NK-R" panose="02020400000000000000" pitchFamily="18" charset="-128"/>
                        <a:ea typeface="UD デジタル 教科書体 NK-R" panose="02020400000000000000" pitchFamily="18" charset="-128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C53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1" i="0" u="none" strike="noStrike" dirty="0">
                          <a:solidFill>
                            <a:srgbClr val="FFFFFF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動き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C53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1" i="0" u="none" strike="noStrike">
                          <a:solidFill>
                            <a:srgbClr val="FFFFFF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No</a:t>
                      </a:r>
                      <a:endParaRPr lang="ja-JP" sz="2200" b="1" i="0" u="none" strike="noStrike">
                        <a:solidFill>
                          <a:srgbClr val="FFFFFF"/>
                        </a:solidFill>
                        <a:effectLst/>
                        <a:latin typeface="UD デジタル 教科書体 NK-R" panose="02020400000000000000" pitchFamily="18" charset="-128"/>
                        <a:ea typeface="UD デジタル 教科書体 NK-R" panose="02020400000000000000" pitchFamily="18" charset="-128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C53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1" i="0" u="none" strike="noStrike" dirty="0">
                          <a:solidFill>
                            <a:srgbClr val="FFFFFF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動き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C53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1" i="0" u="none" strike="noStrike">
                          <a:solidFill>
                            <a:srgbClr val="FFFFFF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No</a:t>
                      </a:r>
                      <a:endParaRPr lang="ja-JP" sz="2200" b="1" i="0" u="none" strike="noStrike">
                        <a:solidFill>
                          <a:srgbClr val="FFFFFF"/>
                        </a:solidFill>
                        <a:effectLst/>
                        <a:latin typeface="UD デジタル 教科書体 NK-R" panose="02020400000000000000" pitchFamily="18" charset="-128"/>
                        <a:ea typeface="UD デジタル 教科書体 NK-R" panose="02020400000000000000" pitchFamily="18" charset="-128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C53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1" i="0" u="none" strike="noStrike" dirty="0">
                          <a:solidFill>
                            <a:srgbClr val="FFFFFF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動き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C53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1" i="0" u="none" strike="noStrike">
                          <a:solidFill>
                            <a:srgbClr val="FFFFFF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No</a:t>
                      </a:r>
                      <a:endParaRPr lang="ja-JP" sz="2200" b="1" i="0" u="none" strike="noStrike">
                        <a:solidFill>
                          <a:srgbClr val="FFFFFF"/>
                        </a:solidFill>
                        <a:effectLst/>
                        <a:latin typeface="UD デジタル 教科書体 NK-R" panose="02020400000000000000" pitchFamily="18" charset="-128"/>
                        <a:ea typeface="UD デジタル 教科書体 NK-R" panose="02020400000000000000" pitchFamily="18" charset="-128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C53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1" i="0" u="none" strike="noStrike" dirty="0">
                          <a:solidFill>
                            <a:srgbClr val="FFFFFF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動き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C539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7765223"/>
                  </a:ext>
                </a:extLst>
              </a:tr>
              <a:tr h="394713"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右手を上げる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11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忘れる/疑問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21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照れる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31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5秒待つ</a:t>
                      </a:r>
                      <a:endParaRPr lang="ja-JP" sz="2200" b="0" i="0" u="none" strike="noStrike">
                        <a:solidFill>
                          <a:srgbClr val="000000"/>
                        </a:solidFill>
                        <a:effectLst/>
                        <a:latin typeface="UD デジタル 教科書体 NK-R" panose="02020400000000000000" pitchFamily="18" charset="-128"/>
                        <a:ea typeface="UD デジタル 教科書体 NK-R" panose="02020400000000000000" pitchFamily="18" charset="-128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7327623"/>
                  </a:ext>
                </a:extLst>
              </a:tr>
              <a:tr h="394713"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左手を上げる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12</a:t>
                      </a:r>
                      <a:endParaRPr lang="ja-JP" sz="2200" b="0" i="0" u="none" strike="noStrike">
                        <a:solidFill>
                          <a:srgbClr val="000000"/>
                        </a:solidFill>
                        <a:effectLst/>
                        <a:latin typeface="UD デジタル 教科書体 NK-R" panose="02020400000000000000" pitchFamily="18" charset="-128"/>
                        <a:ea typeface="UD デジタル 教科書体 NK-R" panose="02020400000000000000" pitchFamily="18" charset="-128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考える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22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ガッツポーズ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32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10秒待つ</a:t>
                      </a:r>
                      <a:endParaRPr lang="ja-JP" sz="2200" b="0" i="0" u="none" strike="noStrike" dirty="0">
                        <a:solidFill>
                          <a:srgbClr val="000000"/>
                        </a:solidFill>
                        <a:effectLst/>
                        <a:latin typeface="UD デジタル 教科書体 NK-R" panose="02020400000000000000" pitchFamily="18" charset="-128"/>
                        <a:ea typeface="UD デジタル 教科書体 NK-R" panose="02020400000000000000" pitchFamily="18" charset="-128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5324902"/>
                  </a:ext>
                </a:extLst>
              </a:tr>
              <a:tr h="394713"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両手を上げる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13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お辞儀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23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ひらめく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33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拍手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0043181"/>
                  </a:ext>
                </a:extLst>
              </a:tr>
              <a:tr h="394713"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ようこそ（迎える）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14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うなずく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24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握手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34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歩く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4745438"/>
                  </a:ext>
                </a:extLst>
              </a:tr>
              <a:tr h="394713"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右側を指す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15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手を振る（バイバイ）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25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観衆にアピールする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35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心配する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07818341"/>
                  </a:ext>
                </a:extLst>
              </a:tr>
              <a:tr h="394713"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重要な箇所（右側）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16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泣く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26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胴体を右に振る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36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カメラを見せる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1614984"/>
                  </a:ext>
                </a:extLst>
              </a:tr>
              <a:tr h="394713"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左側を指す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17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歓声に応える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27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右に手を出す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37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アピールする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8488402"/>
                  </a:ext>
                </a:extLst>
              </a:tr>
              <a:tr h="394713"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重要な箇所（左側）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18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応援する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28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胴体を左に振る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38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嫌がる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3090161"/>
                  </a:ext>
                </a:extLst>
              </a:tr>
              <a:tr h="394713"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嬉しい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19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咳をする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29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左に手を出す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39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拒否する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0645296"/>
                  </a:ext>
                </a:extLst>
              </a:tr>
              <a:tr h="39471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10</a:t>
                      </a:r>
                      <a:endParaRPr lang="ja-JP" sz="2200" b="0" i="0" u="none" strike="noStrike">
                        <a:solidFill>
                          <a:srgbClr val="000000"/>
                        </a:solidFill>
                        <a:effectLst/>
                        <a:latin typeface="UD デジタル 教科書体 NK-R" panose="02020400000000000000" pitchFamily="18" charset="-128"/>
                        <a:ea typeface="UD デジタル 教科書体 NK-R" panose="02020400000000000000" pitchFamily="18" charset="-128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とても嬉しい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20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間違いに気づく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30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見渡す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0265978"/>
                  </a:ext>
                </a:extLst>
              </a:tr>
            </a:tbl>
          </a:graphicData>
        </a:graphic>
      </p:graphicFrame>
      <p:sp>
        <p:nvSpPr>
          <p:cNvPr id="19" name="コンテンツ プレースホルダー 1">
            <a:extLst>
              <a:ext uri="{FF2B5EF4-FFF2-40B4-BE49-F238E27FC236}">
                <a16:creationId xmlns:a16="http://schemas.microsoft.com/office/drawing/2014/main" id="{AD22C545-EEE9-4AB1-A0C4-CBFC70271C4F}"/>
              </a:ext>
            </a:extLst>
          </p:cNvPr>
          <p:cNvSpPr txBox="1">
            <a:spLocks/>
          </p:cNvSpPr>
          <p:nvPr/>
        </p:nvSpPr>
        <p:spPr>
          <a:xfrm>
            <a:off x="642266" y="1279526"/>
            <a:ext cx="11040050" cy="5942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marR="0" indent="0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kumimoji="1" sz="12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kumimoji="1"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kumimoji="1" sz="16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kumimoji="1"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kumimoji="1"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>
              <a:lnSpc>
                <a:spcPct val="110000"/>
              </a:lnSpc>
            </a:pPr>
            <a:r>
              <a:rPr lang="ja-JP" altLang="en-US" sz="2600" dirty="0">
                <a:solidFill>
                  <a:schemeClr val="tx1"/>
                </a:solidFill>
                <a:highlight>
                  <a:srgbClr val="DCDCDC"/>
                </a:highlight>
              </a:rPr>
              <a:t>３９種類の動きから選べるよ！</a:t>
            </a:r>
            <a:endParaRPr lang="ja-JP" altLang="en-US" sz="2400" dirty="0">
              <a:highlight>
                <a:srgbClr val="DCDCDC"/>
              </a:highlight>
            </a:endParaRP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9A4828F3-553C-431D-8338-72D24D4018F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0884" r="51626"/>
          <a:stretch/>
        </p:blipFill>
        <p:spPr>
          <a:xfrm>
            <a:off x="10879404" y="0"/>
            <a:ext cx="1340660" cy="152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1451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E56AFFA7-E01D-4CE2-8493-BEC3E2985A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サンプルプログラム</a:t>
            </a:r>
            <a:endParaRPr kumimoji="1" lang="ja-JP" altLang="en-US" dirty="0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319E0EF4-67BC-480F-AA49-98700ECF1E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09" y="1980297"/>
            <a:ext cx="12108791" cy="3937818"/>
          </a:xfrm>
          <a:prstGeom prst="rect">
            <a:avLst/>
          </a:prstGeom>
        </p:spPr>
      </p:pic>
      <p:sp>
        <p:nvSpPr>
          <p:cNvPr id="7" name="吹き出し: 線 6">
            <a:extLst>
              <a:ext uri="{FF2B5EF4-FFF2-40B4-BE49-F238E27FC236}">
                <a16:creationId xmlns:a16="http://schemas.microsoft.com/office/drawing/2014/main" id="{076F5D0F-1F9C-46F7-8D49-133C79DDC499}"/>
              </a:ext>
            </a:extLst>
          </p:cNvPr>
          <p:cNvSpPr/>
          <p:nvPr/>
        </p:nvSpPr>
        <p:spPr>
          <a:xfrm>
            <a:off x="8823728" y="1704339"/>
            <a:ext cx="2798433" cy="402626"/>
          </a:xfrm>
          <a:prstGeom prst="borderCallout1">
            <a:avLst>
              <a:gd name="adj1" fmla="val 56953"/>
              <a:gd name="adj2" fmla="val -808"/>
              <a:gd name="adj3" fmla="val 255266"/>
              <a:gd name="adj4" fmla="val -35241"/>
            </a:avLst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45720" rIns="3600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85725" indent="-88265" algn="ctr" eaLnBrk="0" latinLnBrk="1" hangingPunct="0"/>
            <a:r>
              <a:rPr lang="ja-JP" sz="2000" b="1" dirty="0"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UD デジタル 教科書体 NK-R" panose="02020400000000000000" pitchFamily="18" charset="-128"/>
                <a:cs typeface="ＭＳ 明朝" panose="02020609040205080304" pitchFamily="17" charset="-128"/>
              </a:rPr>
              <a:t>ロボットの言葉を入れる</a:t>
            </a:r>
            <a:endParaRPr lang="ja-JP" sz="2000" dirty="0">
              <a:effectLst/>
              <a:latin typeface="Times New Roman" panose="02020603050405020304" pitchFamily="18" charset="0"/>
              <a:ea typeface="ＭＳ 明朝" panose="02020609040205080304" pitchFamily="17" charset="-128"/>
              <a:cs typeface="ＭＳ 明朝" panose="02020609040205080304" pitchFamily="17" charset="-128"/>
            </a:endParaRPr>
          </a:p>
        </p:txBody>
      </p:sp>
      <p:sp>
        <p:nvSpPr>
          <p:cNvPr id="8" name="吹き出し: 線 7">
            <a:extLst>
              <a:ext uri="{FF2B5EF4-FFF2-40B4-BE49-F238E27FC236}">
                <a16:creationId xmlns:a16="http://schemas.microsoft.com/office/drawing/2014/main" id="{DFE8D200-D6DB-40AD-B977-68C8AB6E49CB}"/>
              </a:ext>
            </a:extLst>
          </p:cNvPr>
          <p:cNvSpPr/>
          <p:nvPr/>
        </p:nvSpPr>
        <p:spPr>
          <a:xfrm>
            <a:off x="4089323" y="5918115"/>
            <a:ext cx="2638606" cy="393988"/>
          </a:xfrm>
          <a:prstGeom prst="borderCallout1">
            <a:avLst>
              <a:gd name="adj1" fmla="val 56953"/>
              <a:gd name="adj2" fmla="val -808"/>
              <a:gd name="adj3" fmla="val -113922"/>
              <a:gd name="adj4" fmla="val -23353"/>
            </a:avLst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45720" rIns="3600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85725" indent="-88265" algn="ctr" eaLnBrk="0" latinLnBrk="1" hangingPunct="0"/>
            <a:r>
              <a:rPr lang="ja-JP" sz="2000" b="1" dirty="0">
                <a:solidFill>
                  <a:srgbClr val="404040"/>
                </a:solidFill>
                <a:effectLst/>
                <a:latin typeface="Times New Roman" panose="02020603050405020304" pitchFamily="18" charset="0"/>
                <a:ea typeface="UD デジタル 教科書体 NK-R" panose="02020400000000000000" pitchFamily="18" charset="-128"/>
                <a:cs typeface="ＭＳ 明朝" panose="02020609040205080304" pitchFamily="17" charset="-128"/>
              </a:rPr>
              <a:t>ロボットの動きを選ぶ</a:t>
            </a:r>
            <a:endParaRPr lang="ja-JP" sz="2000" dirty="0">
              <a:effectLst/>
              <a:latin typeface="Times New Roman" panose="02020603050405020304" pitchFamily="18" charset="0"/>
              <a:ea typeface="ＭＳ 明朝" panose="02020609040205080304" pitchFamily="17" charset="-128"/>
              <a:cs typeface="ＭＳ 明朝" panose="02020609040205080304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899178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オレンジがかった赤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UDデジタル教科書体">
      <a:majorFont>
        <a:latin typeface="UD デジタル 教科書体 NP-B"/>
        <a:ea typeface="UD デジタル 教科書体 NP-B"/>
        <a:cs typeface=""/>
      </a:majorFont>
      <a:minorFont>
        <a:latin typeface="UD デジタル 教科書体 NK-R"/>
        <a:ea typeface="UD デジタル 教科書体 NK-R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4891A1C1346E0746AF36D10AEEF81B2A" ma:contentTypeVersion="2" ma:contentTypeDescription="新しいドキュメントを作成します。" ma:contentTypeScope="" ma:versionID="1a4416137e1fee91b2dcaf5ca20bb790">
  <xsd:schema xmlns:xsd="http://www.w3.org/2001/XMLSchema" xmlns:xs="http://www.w3.org/2001/XMLSchema" xmlns:p="http://schemas.microsoft.com/office/2006/metadata/properties" xmlns:ns2="fd9879af-931e-418b-a865-0628a5ce3b82" targetNamespace="http://schemas.microsoft.com/office/2006/metadata/properties" ma:root="true" ma:fieldsID="75ef4152efac6c5ad3155ffc6610d7f9" ns2:_="">
    <xsd:import namespace="fd9879af-931e-418b-a865-0628a5ce3b8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d9879af-931e-418b-a865-0628a5ce3b8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7A39AA9-9753-49B3-9535-1B04FFE8026F}"/>
</file>

<file path=customXml/itemProps2.xml><?xml version="1.0" encoding="utf-8"?>
<ds:datastoreItem xmlns:ds="http://schemas.openxmlformats.org/officeDocument/2006/customXml" ds:itemID="{49EE150F-5E0F-4921-AD67-717DF30D8E17}"/>
</file>

<file path=customXml/itemProps3.xml><?xml version="1.0" encoding="utf-8"?>
<ds:datastoreItem xmlns:ds="http://schemas.openxmlformats.org/officeDocument/2006/customXml" ds:itemID="{D84C49EA-F883-42A2-ABA5-1B11A705C8EF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1267</TotalTime>
  <Words>175</Words>
  <Application>Microsoft Office PowerPoint</Application>
  <PresentationFormat>ワイド画面</PresentationFormat>
  <Paragraphs>93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UD デジタル 教科書体 NK-R</vt:lpstr>
      <vt:lpstr>UD デジタル 教科書体 NP-B</vt:lpstr>
      <vt:lpstr>游ゴシック</vt:lpstr>
      <vt:lpstr>Arial</vt:lpstr>
      <vt:lpstr>Times New Roman</vt:lpstr>
      <vt:lpstr>Office テーマ</vt:lpstr>
      <vt:lpstr>Sotaができること</vt:lpstr>
      <vt:lpstr>サンプルプログラム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使ってみよう！ Sotaとはじめるブロックプログラミング </dc:title>
  <dc:creator>ZettaLinx</dc:creator>
  <cp:lastModifiedBy>ZettaLinx</cp:lastModifiedBy>
  <cp:revision>1</cp:revision>
  <cp:lastPrinted>2020-11-20T04:50:17Z</cp:lastPrinted>
  <dcterms:created xsi:type="dcterms:W3CDTF">2020-01-29T02:38:42Z</dcterms:created>
  <dcterms:modified xsi:type="dcterms:W3CDTF">2020-11-20T04:50:52Z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0x0101004891A1C1346E0746AF36D10AEEF81B2A</vt:lpwstr>
  </property>
</Properties>
</file>