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00"/>
    <a:srgbClr val="1C539A"/>
    <a:srgbClr val="C60000"/>
    <a:srgbClr val="C600EA"/>
    <a:srgbClr val="61C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5CB46EC-5547-437B-B60D-C671C4FF4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2D30B9F-8DB6-4B40-80DE-389E79887A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7B099-8A51-42A8-A6CF-55339455DFCD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102D4B1-2FCB-4A02-87F0-043D72012C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8936A07-BDE6-4AE8-92AF-AB04630C31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403AD-012D-48AF-8F44-0C29A5E0F2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533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D24F1-94AA-49B6-BE7C-48D74A936CA5}" type="datetimeFigureOut">
              <a:rPr kumimoji="1" lang="ja-JP" altLang="en-US" smtClean="0"/>
              <a:t>2021/1/21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D0626-497A-4936-A06D-98DF5E7E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60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49258782-C9F1-40EA-9551-8732DA94BD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581" y="4961001"/>
            <a:ext cx="628165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9C014C-C111-495F-B3A4-9424304D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0954" y="6490515"/>
            <a:ext cx="2484119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FF28A58-3093-405C-81F6-AAC7032085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725" y="2950388"/>
            <a:ext cx="1905000" cy="952500"/>
          </a:xfrm>
          <a:prstGeom prst="rect">
            <a:avLst/>
          </a:prstGeom>
        </p:spPr>
      </p:pic>
      <p:sp>
        <p:nvSpPr>
          <p:cNvPr id="20" name="タイトル 1">
            <a:extLst>
              <a:ext uri="{FF2B5EF4-FFF2-40B4-BE49-F238E27FC236}">
                <a16:creationId xmlns:a16="http://schemas.microsoft.com/office/drawing/2014/main" id="{89E94AA0-D72C-43F3-B7FC-1B75FBF2AF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5683" y="1253415"/>
            <a:ext cx="6515797" cy="2237562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マスタータイトルの書式設定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A5668446-CC03-4D82-ABF8-0F3B22B8E60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615" y="149283"/>
            <a:ext cx="984970" cy="372426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C637984-EC3E-49F4-A44C-D509B64A9EB7}"/>
              </a:ext>
            </a:extLst>
          </p:cNvPr>
          <p:cNvGrpSpPr/>
          <p:nvPr userDrawn="1"/>
        </p:nvGrpSpPr>
        <p:grpSpPr>
          <a:xfrm>
            <a:off x="1336035" y="3616554"/>
            <a:ext cx="9935095" cy="101267"/>
            <a:chOff x="838202" y="1410808"/>
            <a:chExt cx="9935095" cy="101267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5C0BFF7-E4E6-49AD-8BDD-BA1D44E4924E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0984A05-55A3-4513-AE53-D3A4EBBBB788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13845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731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7942AE78-4216-4F18-9DF6-E51F23EEC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8" name="図 17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9963B71D-9D57-4CE5-8349-B3B1B2066A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sp>
        <p:nvSpPr>
          <p:cNvPr id="22" name="タイトル 1">
            <a:extLst>
              <a:ext uri="{FF2B5EF4-FFF2-40B4-BE49-F238E27FC236}">
                <a16:creationId xmlns:a16="http://schemas.microsoft.com/office/drawing/2014/main" id="{BB7ED98C-F910-42D9-A5A2-AF94E42B1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4846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7942AE78-4216-4F18-9DF6-E51F23EEC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1" name="図 10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548304B1-1092-4CB8-81F7-E1F81E3185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12" name="図 11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C4A8777B-E81B-41ED-BBBC-70134FBD3F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17" name="タイトル 1">
            <a:extLst>
              <a:ext uri="{FF2B5EF4-FFF2-40B4-BE49-F238E27FC236}">
                <a16:creationId xmlns:a16="http://schemas.microsoft.com/office/drawing/2014/main" id="{58D20FCE-68CB-4525-B8B1-F9C7F8FEF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87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A864EE0-DB94-4AD4-A1B9-DB021C059168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42A887A8-E4B2-4CAB-9BB9-51B5374F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4" name="フッター プレースホルダー 4">
            <a:extLst>
              <a:ext uri="{FF2B5EF4-FFF2-40B4-BE49-F238E27FC236}">
                <a16:creationId xmlns:a16="http://schemas.microsoft.com/office/drawing/2014/main" id="{95D5A4EF-4B3F-4B68-8C6C-9504CAD8D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E7518B22-0C3E-4234-ABDC-26ED15D02D1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2350ECE-CD8C-486B-8E1A-07A513811DB1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3DC16BE5-15EA-4430-8A51-9CE9FE2064C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3A9D4C7A-9ACD-4374-9937-04577CA0E594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1BD72CD2-3457-4457-A6E6-317B1777770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23" name="図 2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9CBCCF5-254A-47BA-9DCE-039AC7EAA9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4" name="図 23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0BE0DF6D-5551-4A6C-8122-04F93AC150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5" name="タイトル 1">
            <a:extLst>
              <a:ext uri="{FF2B5EF4-FFF2-40B4-BE49-F238E27FC236}">
                <a16:creationId xmlns:a16="http://schemas.microsoft.com/office/drawing/2014/main" id="{37FBADB3-AEF7-4B8D-9FE3-8A896CB0B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1463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7D6746-24D4-47E4-B7C4-B2B65B3C0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4916" y="1437845"/>
            <a:ext cx="4951611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542F23-C01F-4059-99F6-B69F4D874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437845"/>
            <a:ext cx="4928750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2997263-3E1F-4B81-A66E-B87B1C4E2D9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2" name="スライド番号プレースホルダー 5">
            <a:extLst>
              <a:ext uri="{FF2B5EF4-FFF2-40B4-BE49-F238E27FC236}">
                <a16:creationId xmlns:a16="http://schemas.microsoft.com/office/drawing/2014/main" id="{BFDAB7F0-93B2-4A68-BF77-166FADAE5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6" name="フッター プレースホルダー 4">
            <a:extLst>
              <a:ext uri="{FF2B5EF4-FFF2-40B4-BE49-F238E27FC236}">
                <a16:creationId xmlns:a16="http://schemas.microsoft.com/office/drawing/2014/main" id="{B60B9FDF-32A9-4937-9A02-15E311C69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088AAF-A48B-445B-89B8-4A8720ABC618}"/>
              </a:ext>
            </a:extLst>
          </p:cNvPr>
          <p:cNvSpPr/>
          <p:nvPr userDrawn="1"/>
        </p:nvSpPr>
        <p:spPr>
          <a:xfrm>
            <a:off x="881150" y="1446158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A6A1081-9B14-4565-85FD-576F2FEA51BD}"/>
              </a:ext>
            </a:extLst>
          </p:cNvPr>
          <p:cNvSpPr/>
          <p:nvPr userDrawn="1"/>
        </p:nvSpPr>
        <p:spPr>
          <a:xfrm>
            <a:off x="6099464" y="1442964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D9A7DDE-F749-48D5-A97D-6518DAA0E073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DF30603-CCEB-4B6B-8AB9-9D85F76EB93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1451A09-F662-4BD3-9612-CD95AD2A82E9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8" name="コンテンツ プレースホルダー 2">
            <a:extLst>
              <a:ext uri="{FF2B5EF4-FFF2-40B4-BE49-F238E27FC236}">
                <a16:creationId xmlns:a16="http://schemas.microsoft.com/office/drawing/2014/main" id="{8ED32A35-DE57-4D69-BAD6-00419A47778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29" name="コンテンツ プレースホルダー 2">
            <a:extLst>
              <a:ext uri="{FF2B5EF4-FFF2-40B4-BE49-F238E27FC236}">
                <a16:creationId xmlns:a16="http://schemas.microsoft.com/office/drawing/2014/main" id="{A1495BD6-A6BC-4264-87F5-66201966F6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30" name="図 2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07837570-BE4C-48C5-B31A-852505870B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31" name="図 30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46A811C-8E9C-4392-B711-4DBE862AE2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33" name="タイトル 1">
            <a:extLst>
              <a:ext uri="{FF2B5EF4-FFF2-40B4-BE49-F238E27FC236}">
                <a16:creationId xmlns:a16="http://schemas.microsoft.com/office/drawing/2014/main" id="{787B584A-DB16-468E-AB33-01580A3D7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3551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8973E2-1F6F-4C7B-9E0C-86E3595E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8040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BB6D092-B213-4AAA-A78D-A095EE7142CD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7AD2A47C-9343-436C-A9EB-2B1D70D9D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C9C1B68-7008-4145-A0C9-145EC6EE8A6A}"/>
              </a:ext>
            </a:extLst>
          </p:cNvPr>
          <p:cNvGrpSpPr/>
          <p:nvPr userDrawn="1"/>
        </p:nvGrpSpPr>
        <p:grpSpPr>
          <a:xfrm>
            <a:off x="916480" y="80298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0B4BC639-FB4F-4E73-AA95-06386590DAD9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DDAB668-B1B1-47A9-85D7-B1BDA3FA148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50892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99C570-5DA7-4F10-8DEC-F6521360A9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454727"/>
            <a:ext cx="5615045" cy="44063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50DC9C-A44C-48EB-9038-22AAFBC5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6480" y="1454861"/>
            <a:ext cx="3932237" cy="44142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68C7599-B902-446A-8C29-E3CE0A7FB7F9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25818765-6D7F-425B-91EF-E48EF8EF5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4" name="フッター プレースホルダー 4">
            <a:extLst>
              <a:ext uri="{FF2B5EF4-FFF2-40B4-BE49-F238E27FC236}">
                <a16:creationId xmlns:a16="http://schemas.microsoft.com/office/drawing/2014/main" id="{7196C249-D167-49DF-916A-236EE82BD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B67C87E-6C8E-4AA3-BF83-75EF21844690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048A85D-E2E0-40F2-AF06-928253C9598A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0C26A4E8-9C3D-497B-B62E-1B097CAB062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20" name="図 1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9B1FDE5-F871-4908-BB1B-9D2C20848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1" name="図 20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1E320E8-4A76-4B5D-895A-0A288AC1F4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3" name="タイトル 1">
            <a:extLst>
              <a:ext uri="{FF2B5EF4-FFF2-40B4-BE49-F238E27FC236}">
                <a16:creationId xmlns:a16="http://schemas.microsoft.com/office/drawing/2014/main" id="{E02ADD6A-43DE-4E3D-8AC6-574515F4A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751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3F3D6D-282C-410C-BB86-0D9AF2690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1479665"/>
            <a:ext cx="10091652" cy="4697298"/>
          </a:xfrm>
        </p:spPr>
        <p:txBody>
          <a:bodyPr vert="eaVert"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C11DBC9-1795-469E-99A3-56E593F5FA8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D094A1FA-FE8F-4AC6-AAEC-9F41A620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3" name="フッター プレースホルダー 4">
            <a:extLst>
              <a:ext uri="{FF2B5EF4-FFF2-40B4-BE49-F238E27FC236}">
                <a16:creationId xmlns:a16="http://schemas.microsoft.com/office/drawing/2014/main" id="{AE115BA0-8245-43C7-99D8-481798F4E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197DEC4-9860-4AE6-83F2-5081BBFA055D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3CCCA51-8B8B-4807-BB73-40A6A0FDA212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EA516B8-1FE2-4C4C-8626-EE0C4F26FC45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9" name="図 1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0F267350-3C35-4923-848F-506982A382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0" name="図 19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C8B6602-0A3A-47B2-85B2-2D970A4FB5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1" name="タイトル 1">
            <a:extLst>
              <a:ext uri="{FF2B5EF4-FFF2-40B4-BE49-F238E27FC236}">
                <a16:creationId xmlns:a16="http://schemas.microsoft.com/office/drawing/2014/main" id="{32441B57-5054-4AB8-A9FF-F57A3C9E4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8579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E357A72-E58F-4478-94A9-5EDF3E5F2586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47F88DA4-1A40-471E-8706-C58426FDF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1" name="フッター プレースホルダー 4">
            <a:extLst>
              <a:ext uri="{FF2B5EF4-FFF2-40B4-BE49-F238E27FC236}">
                <a16:creationId xmlns:a16="http://schemas.microsoft.com/office/drawing/2014/main" id="{783BD205-639B-4DC6-9B47-7807861D5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pic>
        <p:nvPicPr>
          <p:cNvPr id="9" name="図 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8C799EF9-F0CA-4076-AEE5-FC7E1C377B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10" name="図 9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BFA97C91-6867-4E14-9BA1-A50A57D5AF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360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905D0D-38FC-4EC1-B26E-40D4D7D07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D96779-2803-49D7-9301-C067EB182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3D75782A-2C72-4008-A9FA-250887910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/>
          <a:lstStyle>
            <a:lvl1pPr>
              <a:defRPr sz="1000" b="0"/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A750257C-15BA-40FC-9279-F0AE8686A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324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2" r:id="rId4"/>
    <p:sldLayoutId id="2147483653" r:id="rId5"/>
    <p:sldLayoutId id="2147483654" r:id="rId6"/>
    <p:sldLayoutId id="2147483657" r:id="rId7"/>
    <p:sldLayoutId id="2147483658" r:id="rId8"/>
    <p:sldLayoutId id="2147483655" r:id="rId9"/>
    <p:sldLayoutId id="2147483660" r:id="rId10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59F608-00C6-4C86-AA55-56B154FF0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>
                <a:solidFill>
                  <a:schemeClr val="tx1"/>
                </a:solidFill>
                <a:latin typeface="UD デジタル 教科書体 NP-B 見出し"/>
              </a:rPr>
              <a:t>全員ミッション　プログラム見本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759D63A-A322-4E01-B569-3F5884FC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B74C88A-6E00-4627-8506-4332B1E52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280210" y="282867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448C1E5-F789-4641-AD81-3138C009ABE1}"/>
              </a:ext>
            </a:extLst>
          </p:cNvPr>
          <p:cNvPicPr/>
          <p:nvPr/>
        </p:nvPicPr>
        <p:blipFill rotWithShape="1">
          <a:blip r:embed="rId3"/>
          <a:srcRect b="5001"/>
          <a:stretch/>
        </p:blipFill>
        <p:spPr bwMode="auto">
          <a:xfrm>
            <a:off x="928552" y="1128985"/>
            <a:ext cx="10592888" cy="47713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710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59F608-00C6-4C86-AA55-56B154FF0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>
                <a:solidFill>
                  <a:schemeClr val="tx1"/>
                </a:solidFill>
                <a:latin typeface="UD デジタル 教科書体 NP-B 見出し"/>
              </a:rPr>
              <a:t>追加</a:t>
            </a:r>
            <a:r>
              <a:rPr lang="ja-JP" altLang="en-US" b="1">
                <a:solidFill>
                  <a:schemeClr val="tx1"/>
                </a:solidFill>
                <a:latin typeface="UD デジタル 教科書体 NP-B 見出し"/>
              </a:rPr>
              <a:t>ミッション　プログラム見本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759D63A-A322-4E01-B569-3F5884FC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B74C88A-6E00-4627-8506-4332B1E52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280210" y="282867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E5812F1-B60F-41E5-BE17-97191EF6999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20160" y="1098368"/>
            <a:ext cx="7126560" cy="575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73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Dデジタル教科書体">
      <a:majorFont>
        <a:latin typeface="UD デジタル 教科書体 NP-B"/>
        <a:ea typeface="UD デジタル 教科書体 NP-B"/>
        <a:cs typeface=""/>
      </a:majorFont>
      <a:minorFont>
        <a:latin typeface="UD デジタル 教科書体 NK-R"/>
        <a:ea typeface="UD デジタル 教科書体 NK-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817</TotalTime>
  <Words>10</Words>
  <Application>Microsoft Office PowerPoint</Application>
  <PresentationFormat>ワイド画面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UD デジタル 教科書体 NK-R</vt:lpstr>
      <vt:lpstr>UD デジタル 教科書体 NP-B</vt:lpstr>
      <vt:lpstr>UD デジタル 教科書体 NP-B 見出し</vt:lpstr>
      <vt:lpstr>游ゴシック</vt:lpstr>
      <vt:lpstr>Arial</vt:lpstr>
      <vt:lpstr>Office テーマ</vt:lpstr>
      <vt:lpstr>全員ミッション　プログラム見本</vt:lpstr>
      <vt:lpstr>追加ミッション　プログラム見本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使ってみよう！ Sotaとはじめるブロックプログラミング </dc:title>
  <dc:creator>ZettaLinx</dc:creator>
  <cp:lastModifiedBy>ZettaLinx</cp:lastModifiedBy>
  <cp:revision>1</cp:revision>
  <dcterms:created xsi:type="dcterms:W3CDTF">2020-01-29T02:38:42Z</dcterms:created>
  <dcterms:modified xsi:type="dcterms:W3CDTF">2021-01-21T08:30:24Z</dcterms:modified>
  <cp:version>1</cp:version>
</cp:coreProperties>
</file>