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48961F-07AC-4B11-A803-F0822AA5C8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E5308C8-6FD7-470E-9886-B922D9A252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FF5F2B-8CBB-40DF-B0A4-A31342AFF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7EA0-2D51-400D-A392-A814A548A3C2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0EB66C-1FEB-4905-B83B-541E36EBD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0ADAFF-2D11-4AFC-AD5E-9D9EC1608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164C-8526-4E39-AEAC-304088FE5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05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FC4E9C-1BE5-4551-88DD-491E4112E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32446FB-9E13-44A6-B6C2-34B6A93AD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0AC026-5E0A-4242-AF3C-FD983889C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7EA0-2D51-400D-A392-A814A548A3C2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38B509-E991-4ACE-A877-4205AEB05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F1A795-0108-491B-B7F4-6839B9294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164C-8526-4E39-AEAC-304088FE5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230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0954A36-73CF-4DF3-8D50-E0C65A9D86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6AD5AF-8C8E-4826-989D-0C44FE03D5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5CF6EF-3024-40E9-8947-C3C83ECF3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7EA0-2D51-400D-A392-A814A548A3C2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10E6D7-99FD-46CA-8FBA-6FF122265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94D18C0-D575-46C6-87FF-D2204CCC1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164C-8526-4E39-AEAC-304088FE5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928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198BCD-F47F-4C49-8F9E-B04261A2B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9685875-319E-44C8-99F2-38F52F0D03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44674-AA5D-4589-A722-940B1C218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7EA0-2D51-400D-A392-A814A548A3C2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9C9E1A-B11B-4248-9337-4FEF46587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AB3A8F-8097-48F6-81A4-5D3BA5134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164C-8526-4E39-AEAC-304088FE5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888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AE45D9-1DC3-4D94-9125-F1628A224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5369085-331B-4869-BE75-55073DDE38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DE53D7-3BCC-4B56-9735-2FE475093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7EA0-2D51-400D-A392-A814A548A3C2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24E8CE-C00F-4AA2-87B7-073B7499F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E3648B-B11B-4415-8497-17DC350F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164C-8526-4E39-AEAC-304088FE5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2438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1A41F3-9D22-411F-84BA-CEF09F486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D79607-5B27-4DF2-AD23-2048F0C24C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24B482D-C0FF-4340-B9E6-1FBAC361F5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5C3F8EB-9B11-4653-B1A5-A03B6BDAA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7EA0-2D51-400D-A392-A814A548A3C2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A493DB4-E85D-4C17-A264-ED07D7BEC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2786764-F171-4398-B600-5449057D5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164C-8526-4E39-AEAC-304088FE5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2190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FACE0F-F4BC-4E19-BF49-EAC32A39F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FCF1326-279A-4415-994E-00139CBE3E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7A7A251-E94E-4294-B354-17343C91A1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6468384-BF2C-4EA7-85BF-1915F6C07A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938EDD5-3311-46CD-AED8-7D0B963C20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A1AA309-1B0B-4D8D-8876-A46DE57AC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7EA0-2D51-400D-A392-A814A548A3C2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37544DF-C7E8-4A38-BCE7-42B95C73A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5B8984E-9FF0-4B90-B471-811B672E3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164C-8526-4E39-AEAC-304088FE5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1972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0CC1EA-9A0D-4DDC-9F25-21A945331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F3168B0-0EF5-4056-9F8E-958636E9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7EA0-2D51-400D-A392-A814A548A3C2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D19D9E2-34F9-4ABE-B381-7D56B8688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ECCBE0E-A408-4966-87B8-C3048E684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164C-8526-4E39-AEAC-304088FE5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053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2A0F150-5EDE-42A8-AEEA-6905306EF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7EA0-2D51-400D-A392-A814A548A3C2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178FA88-98C6-4882-A5FF-B5DF68EAD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0D55F09-045F-4107-B061-AA7AB8072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164C-8526-4E39-AEAC-304088FE5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32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600B24-C382-43FE-9486-11DE43FDD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E6C5D0-80B5-4D5C-9A21-E860F73AE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7BE3DFA-5410-464E-B882-00FAE48F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BF92CDF-7AF1-49DD-AC56-EAA95A5F9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7EA0-2D51-400D-A392-A814A548A3C2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3434B65-F712-46CA-96FF-FE4C829E4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1FFBE1-6E66-4CBA-AA23-0DC4BCC85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164C-8526-4E39-AEAC-304088FE5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70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CCA21E-9747-4072-B326-739E24754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CF468A4-4BE2-46A1-83FA-CE715AB725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A9C93F0-D569-416F-B496-101B2169F3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7AC1228-2ADD-476A-B741-53D9458E0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47EA0-2D51-400D-A392-A814A548A3C2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F9C6D6-D8E9-446A-9C6C-8BE35352E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7728D5-1911-4EDB-BB03-B4529853A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1164C-8526-4E39-AEAC-304088FE5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50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EFFF64B-5121-4239-881B-5C0BD4963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259A92-FEAA-4A40-8106-DB2802D110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E96AD7-10A9-4813-AB85-FE88EBBED8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47EA0-2D51-400D-A392-A814A548A3C2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A61B073-9F75-4C1F-9FC5-F6A0DD9C3B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A7AB40-7AF6-4CEF-A133-0C72F9298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1164C-8526-4E39-AEAC-304088FE55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98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sv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92">
            <a:extLst>
              <a:ext uri="{FF2B5EF4-FFF2-40B4-BE49-F238E27FC236}">
                <a16:creationId xmlns:a16="http://schemas.microsoft.com/office/drawing/2014/main" id="{00000000-0008-0000-0000-00005D000000}"/>
              </a:ext>
            </a:extLst>
          </p:cNvPr>
          <p:cNvSpPr/>
          <p:nvPr/>
        </p:nvSpPr>
        <p:spPr>
          <a:xfrm>
            <a:off x="184485" y="2"/>
            <a:ext cx="362308" cy="605641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0000000-0008-0000-0000-00009C000000}"/>
              </a:ext>
            </a:extLst>
          </p:cNvPr>
          <p:cNvSpPr/>
          <p:nvPr/>
        </p:nvSpPr>
        <p:spPr>
          <a:xfrm rot="5400000">
            <a:off x="5925554" y="-3208322"/>
            <a:ext cx="362669" cy="12213774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0000000-0008-0000-0000-000074000000}"/>
              </a:ext>
            </a:extLst>
          </p:cNvPr>
          <p:cNvGrpSpPr/>
          <p:nvPr/>
        </p:nvGrpSpPr>
        <p:grpSpPr>
          <a:xfrm>
            <a:off x="4944251" y="2221572"/>
            <a:ext cx="1080695" cy="412410"/>
            <a:chOff x="0" y="0"/>
            <a:chExt cx="1080000" cy="415073"/>
          </a:xfrm>
        </p:grpSpPr>
        <p:sp>
          <p:nvSpPr>
            <p:cNvPr id="12" name="フローチャート: 端子 11">
              <a:extLst>
                <a:ext uri="{FF2B5EF4-FFF2-40B4-BE49-F238E27FC236}">
                  <a16:creationId xmlns:a16="http://schemas.microsoft.com/office/drawing/2014/main" id="{00000000-0008-0000-0000-000071000000}"/>
                </a:ext>
              </a:extLst>
            </p:cNvPr>
            <p:cNvSpPr/>
            <p:nvPr/>
          </p:nvSpPr>
          <p:spPr>
            <a:xfrm>
              <a:off x="0" y="0"/>
              <a:ext cx="1080000" cy="415073"/>
            </a:xfrm>
            <a:prstGeom prst="flowChartTerminator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sp>
          <p:nvSpPr>
            <p:cNvPr id="13" name="円/楕円 109">
              <a:extLst>
                <a:ext uri="{FF2B5EF4-FFF2-40B4-BE49-F238E27FC236}">
                  <a16:creationId xmlns:a16="http://schemas.microsoft.com/office/drawing/2014/main" id="{00000000-0008-0000-0000-00006E000000}"/>
                </a:ext>
              </a:extLst>
            </p:cNvPr>
            <p:cNvSpPr/>
            <p:nvPr/>
          </p:nvSpPr>
          <p:spPr>
            <a:xfrm>
              <a:off x="49504" y="69640"/>
              <a:ext cx="258535" cy="271119"/>
            </a:xfrm>
            <a:prstGeom prst="ellips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sp>
          <p:nvSpPr>
            <p:cNvPr id="14" name="円/楕円 110">
              <a:extLst>
                <a:ext uri="{FF2B5EF4-FFF2-40B4-BE49-F238E27FC236}">
                  <a16:creationId xmlns:a16="http://schemas.microsoft.com/office/drawing/2014/main" id="{00000000-0008-0000-0000-00006F000000}"/>
                </a:ext>
              </a:extLst>
            </p:cNvPr>
            <p:cNvSpPr/>
            <p:nvPr/>
          </p:nvSpPr>
          <p:spPr>
            <a:xfrm>
              <a:off x="420194" y="69640"/>
              <a:ext cx="258535" cy="271119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>
                  <a:lumMod val="50000"/>
                  <a:lumOff val="50000"/>
                  <a:alpha val="9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sp>
          <p:nvSpPr>
            <p:cNvPr id="15" name="円/楕円 111">
              <a:extLst>
                <a:ext uri="{FF2B5EF4-FFF2-40B4-BE49-F238E27FC236}">
                  <a16:creationId xmlns:a16="http://schemas.microsoft.com/office/drawing/2014/main" id="{00000000-0008-0000-0000-000070000000}"/>
                </a:ext>
              </a:extLst>
            </p:cNvPr>
            <p:cNvSpPr/>
            <p:nvPr/>
          </p:nvSpPr>
          <p:spPr>
            <a:xfrm>
              <a:off x="767478" y="65325"/>
              <a:ext cx="258535" cy="271119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50000"/>
                  <a:lumOff val="50000"/>
                  <a:alpha val="9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</p:grpSp>
      <p:pic>
        <p:nvPicPr>
          <p:cNvPr id="16" name="図 15">
            <a:extLst>
              <a:ext uri="{FF2B5EF4-FFF2-40B4-BE49-F238E27FC236}">
                <a16:creationId xmlns:a16="http://schemas.microsoft.com/office/drawing/2014/main" id="{26F743B7-88DA-4056-96EC-5BB4E12EBA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8610" y="6275070"/>
            <a:ext cx="12755880" cy="45720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A1763AA2-A018-48F9-BA65-7A3CC6D5B5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887" y="5938349"/>
            <a:ext cx="1656678" cy="946804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00000000-0008-0000-0200-00000E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576" y="5201547"/>
            <a:ext cx="1398420" cy="1253248"/>
          </a:xfrm>
          <a:prstGeom prst="rect">
            <a:avLst/>
          </a:prstGeom>
        </p:spPr>
      </p:pic>
      <p:sp>
        <p:nvSpPr>
          <p:cNvPr id="20" name="角丸四角形 92">
            <a:extLst>
              <a:ext uri="{FF2B5EF4-FFF2-40B4-BE49-F238E27FC236}">
                <a16:creationId xmlns:a16="http://schemas.microsoft.com/office/drawing/2014/main" id="{896205CE-ACF4-4787-9F09-F52AF29C0022}"/>
              </a:ext>
            </a:extLst>
          </p:cNvPr>
          <p:cNvSpPr/>
          <p:nvPr/>
        </p:nvSpPr>
        <p:spPr>
          <a:xfrm>
            <a:off x="3225573" y="-932"/>
            <a:ext cx="362308" cy="6276001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21" name="角丸四角形 92">
            <a:extLst>
              <a:ext uri="{FF2B5EF4-FFF2-40B4-BE49-F238E27FC236}">
                <a16:creationId xmlns:a16="http://schemas.microsoft.com/office/drawing/2014/main" id="{6D0F6770-D96C-458F-B9EC-4FF5E897DB5A}"/>
              </a:ext>
            </a:extLst>
          </p:cNvPr>
          <p:cNvSpPr/>
          <p:nvPr/>
        </p:nvSpPr>
        <p:spPr>
          <a:xfrm>
            <a:off x="6097984" y="-28588"/>
            <a:ext cx="360000" cy="603714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sp>
        <p:nvSpPr>
          <p:cNvPr id="22" name="角丸四角形 92">
            <a:extLst>
              <a:ext uri="{FF2B5EF4-FFF2-40B4-BE49-F238E27FC236}">
                <a16:creationId xmlns:a16="http://schemas.microsoft.com/office/drawing/2014/main" id="{730AA242-B530-4550-9F89-553AD4F36D2F}"/>
              </a:ext>
            </a:extLst>
          </p:cNvPr>
          <p:cNvSpPr/>
          <p:nvPr/>
        </p:nvSpPr>
        <p:spPr>
          <a:xfrm>
            <a:off x="8986770" y="-1460"/>
            <a:ext cx="360000" cy="6005955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kumimoji="1" lang="ja-JP" altLang="en-US" sz="1100"/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142838E7-33B7-40B1-A3B3-9877D81BE1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72" y="1831339"/>
            <a:ext cx="972000" cy="945730"/>
          </a:xfrm>
          <a:prstGeom prst="rect">
            <a:avLst/>
          </a:prstGeom>
        </p:spPr>
      </p:pic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7D88DA77-78D3-47F2-AAD5-1836130E6446}"/>
              </a:ext>
            </a:extLst>
          </p:cNvPr>
          <p:cNvGrpSpPr/>
          <p:nvPr/>
        </p:nvGrpSpPr>
        <p:grpSpPr>
          <a:xfrm>
            <a:off x="9403701" y="3166832"/>
            <a:ext cx="1080695" cy="412410"/>
            <a:chOff x="0" y="0"/>
            <a:chExt cx="1080000" cy="415073"/>
          </a:xfrm>
        </p:grpSpPr>
        <p:sp>
          <p:nvSpPr>
            <p:cNvPr id="29" name="フローチャート: 端子 28">
              <a:extLst>
                <a:ext uri="{FF2B5EF4-FFF2-40B4-BE49-F238E27FC236}">
                  <a16:creationId xmlns:a16="http://schemas.microsoft.com/office/drawing/2014/main" id="{8C5875D1-6495-4294-B979-778F6E502B30}"/>
                </a:ext>
              </a:extLst>
            </p:cNvPr>
            <p:cNvSpPr/>
            <p:nvPr/>
          </p:nvSpPr>
          <p:spPr>
            <a:xfrm>
              <a:off x="0" y="0"/>
              <a:ext cx="1080000" cy="415073"/>
            </a:xfrm>
            <a:prstGeom prst="flowChartTerminator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sp>
          <p:nvSpPr>
            <p:cNvPr id="30" name="円/楕円 109">
              <a:extLst>
                <a:ext uri="{FF2B5EF4-FFF2-40B4-BE49-F238E27FC236}">
                  <a16:creationId xmlns:a16="http://schemas.microsoft.com/office/drawing/2014/main" id="{50DF31D0-0A69-4D47-87D6-6F826FC45F59}"/>
                </a:ext>
              </a:extLst>
            </p:cNvPr>
            <p:cNvSpPr/>
            <p:nvPr/>
          </p:nvSpPr>
          <p:spPr>
            <a:xfrm>
              <a:off x="49504" y="69640"/>
              <a:ext cx="258535" cy="271119"/>
            </a:xfrm>
            <a:prstGeom prst="ellips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sp>
          <p:nvSpPr>
            <p:cNvPr id="31" name="円/楕円 110">
              <a:extLst>
                <a:ext uri="{FF2B5EF4-FFF2-40B4-BE49-F238E27FC236}">
                  <a16:creationId xmlns:a16="http://schemas.microsoft.com/office/drawing/2014/main" id="{BC3784CE-D57C-434A-8838-D2E9E365AE3C}"/>
                </a:ext>
              </a:extLst>
            </p:cNvPr>
            <p:cNvSpPr/>
            <p:nvPr/>
          </p:nvSpPr>
          <p:spPr>
            <a:xfrm>
              <a:off x="408878" y="69639"/>
              <a:ext cx="258535" cy="271119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>
                  <a:lumMod val="50000"/>
                  <a:lumOff val="50000"/>
                  <a:alpha val="9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sp>
          <p:nvSpPr>
            <p:cNvPr id="32" name="円/楕円 111">
              <a:extLst>
                <a:ext uri="{FF2B5EF4-FFF2-40B4-BE49-F238E27FC236}">
                  <a16:creationId xmlns:a16="http://schemas.microsoft.com/office/drawing/2014/main" id="{1F115593-2D71-450F-9F8E-703F6D00C1FF}"/>
                </a:ext>
              </a:extLst>
            </p:cNvPr>
            <p:cNvSpPr/>
            <p:nvPr/>
          </p:nvSpPr>
          <p:spPr>
            <a:xfrm>
              <a:off x="767478" y="65325"/>
              <a:ext cx="258535" cy="271119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>
                  <a:lumMod val="50000"/>
                  <a:lumOff val="50000"/>
                  <a:alpha val="9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</p:grpSp>
      <p:pic>
        <p:nvPicPr>
          <p:cNvPr id="33" name="図 32">
            <a:extLst>
              <a:ext uri="{FF2B5EF4-FFF2-40B4-BE49-F238E27FC236}">
                <a16:creationId xmlns:a16="http://schemas.microsoft.com/office/drawing/2014/main" id="{484B4F95-BFE0-4B8E-A5B1-BC8B4D3B8A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6676" y="-61195"/>
            <a:ext cx="927100" cy="914400"/>
          </a:xfrm>
          <a:prstGeom prst="rect">
            <a:avLst/>
          </a:prstGeom>
        </p:spPr>
      </p:pic>
      <p:pic>
        <p:nvPicPr>
          <p:cNvPr id="34" name="Picture 2">
            <a:extLst>
              <a:ext uri="{FF2B5EF4-FFF2-40B4-BE49-F238E27FC236}">
                <a16:creationId xmlns:a16="http://schemas.microsoft.com/office/drawing/2014/main" id="{00000000-0008-0000-0200-00001000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1800" y="952200"/>
            <a:ext cx="2608274" cy="170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1F37BF1-95B8-4BE8-A196-3ED796B94170}"/>
              </a:ext>
            </a:extLst>
          </p:cNvPr>
          <p:cNvSpPr txBox="1"/>
          <p:nvPr/>
        </p:nvSpPr>
        <p:spPr>
          <a:xfrm>
            <a:off x="9225138" y="4558228"/>
            <a:ext cx="5928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rgbClr val="FF5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入口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313C944E-91F4-4459-B9CC-30B8C2A2A291}"/>
              </a:ext>
            </a:extLst>
          </p:cNvPr>
          <p:cNvSpPr txBox="1"/>
          <p:nvPr/>
        </p:nvSpPr>
        <p:spPr>
          <a:xfrm>
            <a:off x="5074224" y="3057381"/>
            <a:ext cx="851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rgbClr val="FF5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入口</a:t>
            </a:r>
            <a:endParaRPr kumimoji="1" lang="ja-JP" altLang="en-US" sz="2400" b="1" dirty="0">
              <a:solidFill>
                <a:srgbClr val="FF5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pic>
        <p:nvPicPr>
          <p:cNvPr id="40" name="図 39">
            <a:extLst>
              <a:ext uri="{FF2B5EF4-FFF2-40B4-BE49-F238E27FC236}">
                <a16:creationId xmlns:a16="http://schemas.microsoft.com/office/drawing/2014/main" id="{D1A2568E-9F2A-4283-835F-0CC5BA0C68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190" y="3016871"/>
            <a:ext cx="972000" cy="945730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5E9AEE8C-FCD0-4139-9D14-9D7B7C51B1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647" y="1816731"/>
            <a:ext cx="972000" cy="945730"/>
          </a:xfrm>
          <a:prstGeom prst="rect">
            <a:avLst/>
          </a:prstGeom>
        </p:spPr>
      </p:pic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082F693-37E8-4C35-95D0-FBDA873D05E2}"/>
              </a:ext>
            </a:extLst>
          </p:cNvPr>
          <p:cNvSpPr txBox="1"/>
          <p:nvPr/>
        </p:nvSpPr>
        <p:spPr>
          <a:xfrm>
            <a:off x="2711953" y="3196340"/>
            <a:ext cx="650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rgbClr val="FF5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入口</a:t>
            </a:r>
            <a:endParaRPr kumimoji="1" lang="ja-JP" altLang="en-US" sz="2400" b="1" dirty="0">
              <a:solidFill>
                <a:srgbClr val="FF5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pic>
        <p:nvPicPr>
          <p:cNvPr id="59" name="図 58">
            <a:extLst>
              <a:ext uri="{FF2B5EF4-FFF2-40B4-BE49-F238E27FC236}">
                <a16:creationId xmlns:a16="http://schemas.microsoft.com/office/drawing/2014/main" id="{B1BF247F-8EBE-49CE-8E35-856F1C8201D7}"/>
              </a:ext>
            </a:extLst>
          </p:cNvPr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1569" y="5082553"/>
            <a:ext cx="1148015" cy="1268958"/>
          </a:xfrm>
          <a:prstGeom prst="rect">
            <a:avLst/>
          </a:prstGeom>
        </p:spPr>
      </p:pic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F1744E2-938D-4802-80F3-2FB2B2FB5F06}"/>
              </a:ext>
            </a:extLst>
          </p:cNvPr>
          <p:cNvSpPr txBox="1"/>
          <p:nvPr/>
        </p:nvSpPr>
        <p:spPr>
          <a:xfrm>
            <a:off x="2084455" y="4176657"/>
            <a:ext cx="851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交番</a:t>
            </a:r>
            <a:endParaRPr kumimoji="1" lang="ja-JP" altLang="en-US" sz="24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4F517017-EC3B-4664-8200-A11CB7F9C596}"/>
              </a:ext>
            </a:extLst>
          </p:cNvPr>
          <p:cNvSpPr txBox="1"/>
          <p:nvPr/>
        </p:nvSpPr>
        <p:spPr>
          <a:xfrm>
            <a:off x="6870088" y="1254272"/>
            <a:ext cx="1363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図書館</a:t>
            </a:r>
            <a:endParaRPr kumimoji="1" lang="ja-JP" altLang="en-US" sz="24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F32302D6-A524-4DD3-9AD1-7C7D6DE0915A}"/>
              </a:ext>
            </a:extLst>
          </p:cNvPr>
          <p:cNvSpPr txBox="1"/>
          <p:nvPr/>
        </p:nvSpPr>
        <p:spPr>
          <a:xfrm>
            <a:off x="9793578" y="4180797"/>
            <a:ext cx="851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病院</a:t>
            </a:r>
            <a:endParaRPr kumimoji="1" lang="ja-JP" altLang="en-US" sz="24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435F618-5CD1-470B-8E82-EE20E4843CC0}"/>
              </a:ext>
            </a:extLst>
          </p:cNvPr>
          <p:cNvSpPr txBox="1"/>
          <p:nvPr/>
        </p:nvSpPr>
        <p:spPr>
          <a:xfrm>
            <a:off x="4876429" y="4565832"/>
            <a:ext cx="1293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郵便局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55801C2B-157B-4080-A2C4-FE23879B6B40}"/>
              </a:ext>
            </a:extLst>
          </p:cNvPr>
          <p:cNvSpPr txBox="1"/>
          <p:nvPr/>
        </p:nvSpPr>
        <p:spPr>
          <a:xfrm>
            <a:off x="1351452" y="792607"/>
            <a:ext cx="851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神社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0FD8F842-208B-40EF-B2C4-44921A7BB1F8}"/>
              </a:ext>
            </a:extLst>
          </p:cNvPr>
          <p:cNvSpPr txBox="1"/>
          <p:nvPr/>
        </p:nvSpPr>
        <p:spPr>
          <a:xfrm>
            <a:off x="1374172" y="2299620"/>
            <a:ext cx="851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rgbClr val="FF5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入口</a:t>
            </a: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6ABB7990-8010-4316-9883-418C4EB2CF8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994" y="3097792"/>
            <a:ext cx="534084" cy="746681"/>
          </a:xfrm>
          <a:prstGeom prst="rect">
            <a:avLst/>
          </a:prstGeom>
        </p:spPr>
      </p:pic>
      <p:pic>
        <p:nvPicPr>
          <p:cNvPr id="58" name="グラフィックス 132">
            <a:extLst>
              <a:ext uri="{FF2B5EF4-FFF2-40B4-BE49-F238E27FC236}">
                <a16:creationId xmlns:a16="http://schemas.microsoft.com/office/drawing/2014/main" id="{78FE4CBC-FB00-4052-BC1F-7A88179F402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679638" y="4558228"/>
            <a:ext cx="1080000" cy="1080000"/>
          </a:xfrm>
          <a:prstGeom prst="rect">
            <a:avLst/>
          </a:prstGeom>
        </p:spPr>
      </p:pic>
      <p:pic>
        <p:nvPicPr>
          <p:cNvPr id="67" name="グラフィックス 127">
            <a:extLst>
              <a:ext uri="{FF2B5EF4-FFF2-40B4-BE49-F238E27FC236}">
                <a16:creationId xmlns:a16="http://schemas.microsoft.com/office/drawing/2014/main" id="{891B97B7-8461-47D8-B482-3F66FE02B68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989063" y="3122928"/>
            <a:ext cx="1080000" cy="1080000"/>
          </a:xfrm>
          <a:prstGeom prst="rect">
            <a:avLst/>
          </a:prstGeom>
        </p:spPr>
      </p:pic>
      <p:pic>
        <p:nvPicPr>
          <p:cNvPr id="70" name="グラフィックス 131">
            <a:extLst>
              <a:ext uri="{FF2B5EF4-FFF2-40B4-BE49-F238E27FC236}">
                <a16:creationId xmlns:a16="http://schemas.microsoft.com/office/drawing/2014/main" id="{B3CD3869-FEBA-4BDA-9F5D-6531943B353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944251" y="3422601"/>
            <a:ext cx="1080000" cy="1080000"/>
          </a:xfrm>
          <a:prstGeom prst="rect">
            <a:avLst/>
          </a:prstGeom>
        </p:spPr>
      </p:pic>
      <p:pic>
        <p:nvPicPr>
          <p:cNvPr id="71" name="グラフィックス 129">
            <a:extLst>
              <a:ext uri="{FF2B5EF4-FFF2-40B4-BE49-F238E27FC236}">
                <a16:creationId xmlns:a16="http://schemas.microsoft.com/office/drawing/2014/main" id="{8519F943-EFE4-4C8D-B4FC-23364C66758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251128" y="1098288"/>
            <a:ext cx="1080000" cy="1080000"/>
          </a:xfrm>
          <a:prstGeom prst="rect">
            <a:avLst/>
          </a:prstGeom>
        </p:spPr>
      </p:pic>
      <p:pic>
        <p:nvPicPr>
          <p:cNvPr id="72" name="グラフィックス 136">
            <a:extLst>
              <a:ext uri="{FF2B5EF4-FFF2-40B4-BE49-F238E27FC236}">
                <a16:creationId xmlns:a16="http://schemas.microsoft.com/office/drawing/2014/main" id="{066749A3-399A-42B7-A9DE-B2E208534B7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163864" y="1526728"/>
            <a:ext cx="1080000" cy="1080000"/>
          </a:xfrm>
          <a:prstGeom prst="rect">
            <a:avLst/>
          </a:prstGeom>
        </p:spPr>
      </p:pic>
      <p:pic>
        <p:nvPicPr>
          <p:cNvPr id="53" name="グラフィックス 56">
            <a:extLst>
              <a:ext uri="{FF2B5EF4-FFF2-40B4-BE49-F238E27FC236}">
                <a16:creationId xmlns:a16="http://schemas.microsoft.com/office/drawing/2014/main" id="{DB89317C-8859-458D-88A7-616EB3914EE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901057" y="495408"/>
            <a:ext cx="1080000" cy="108000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35D3D7BC-A5BE-4D7C-9D53-5D85EBA9CBDF}"/>
              </a:ext>
            </a:extLst>
          </p:cNvPr>
          <p:cNvSpPr txBox="1"/>
          <p:nvPr/>
        </p:nvSpPr>
        <p:spPr>
          <a:xfrm>
            <a:off x="7319282" y="2352414"/>
            <a:ext cx="851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rgbClr val="FF5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入口</a:t>
            </a:r>
            <a:endParaRPr kumimoji="1" lang="ja-JP" altLang="en-US" sz="2400" b="1" dirty="0">
              <a:solidFill>
                <a:srgbClr val="FF505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9C2CA388-B3F6-4697-A0F6-3469CA9BC096}"/>
              </a:ext>
            </a:extLst>
          </p:cNvPr>
          <p:cNvSpPr txBox="1"/>
          <p:nvPr/>
        </p:nvSpPr>
        <p:spPr>
          <a:xfrm>
            <a:off x="3986874" y="56208"/>
            <a:ext cx="851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温泉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E4F5918A-D25F-489B-A7BE-095560B5C1F4}"/>
              </a:ext>
            </a:extLst>
          </p:cNvPr>
          <p:cNvSpPr txBox="1"/>
          <p:nvPr/>
        </p:nvSpPr>
        <p:spPr>
          <a:xfrm>
            <a:off x="3489228" y="479490"/>
            <a:ext cx="5928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rgbClr val="FF505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入口</a:t>
            </a:r>
          </a:p>
        </p:txBody>
      </p:sp>
      <p:pic>
        <p:nvPicPr>
          <p:cNvPr id="75" name="図 74">
            <a:extLst>
              <a:ext uri="{FF2B5EF4-FFF2-40B4-BE49-F238E27FC236}">
                <a16:creationId xmlns:a16="http://schemas.microsoft.com/office/drawing/2014/main" id="{00000000-0008-0000-0200-000009000000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542" y="4430326"/>
            <a:ext cx="1411016" cy="113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455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12</Words>
  <Application>Microsoft Office PowerPoint</Application>
  <PresentationFormat>ワイド画面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N-B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ZettaLinx</dc:creator>
  <cp:lastModifiedBy>ZettaLinx</cp:lastModifiedBy>
  <cp:revision>1</cp:revision>
  <dcterms:created xsi:type="dcterms:W3CDTF">2020-01-15T07:09:27Z</dcterms:created>
  <dcterms:modified xsi:type="dcterms:W3CDTF">2021-01-27T09:16:53Z</dcterms:modified>
  <cp:version>1</cp:version>
</cp:coreProperties>
</file>